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0" r:id="rId4"/>
    <p:sldId id="27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20688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Сказка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 первые весенние цветы </a:t>
            </a:r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Прочитайте сказку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ребенку 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с цветами, которые первыми встречают весну.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познакомить с названиями первых весенних цветов.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Наступила весна. Солнышко становилось все теплее и теплее.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co8tula.ru/upload/iblock/ee0/ee039265c944cbd530d69f081526de5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1664804"/>
            <a:ext cx="6384710" cy="4788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Вот и цветочки на весенней полянке тоже начали просыпаться. </a:t>
            </a:r>
          </a:p>
        </p:txBody>
      </p:sp>
      <p:pic>
        <p:nvPicPr>
          <p:cNvPr id="9218" name="Picture 2" descr="https://avatars.mds.yandex.net/get-pdb/1055791/735716d2-6806-471e-ab8a-1a82fd0e00cf/s1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1340768"/>
            <a:ext cx="8295321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Первым проснулся маленький Подснежник.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i.pinimg.com/736x/09/54/f1/0954f111524fe396620ce59c4dc9f6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764704"/>
            <a:ext cx="3240360" cy="32403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5536" y="980728"/>
            <a:ext cx="47525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Его называют молочный цветок, по окраске цветов. Название «подснежник» связано с ранним цветением растений — цветы появляются сразу из-под снега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одной древней легенде, подснежники были первыми цветами на земле. Когда Бог изгнал Адама и Еву из рая, на земле была зима и шел снег. Ева замерзла и стала плакать. Снежинки пожалели ее и несколько из них превратились в цветы. Ева очень обрадовалась этому. У нее возникла надежда на прощение, а цветы - подснежники - с тех пор стали символом надежды. Существует еще одна легенда. Однажды старуха-Зима со своими спутниками Стужей и Ветром решила не пускать на землю Весну. Все цветы испугались угроз Зимы, кроме подснежника, который выпрямил свой стебелёк и продавил брешь в толстом снежном покрывале. Увидело Солнце его лепестки и согрело землю теплом, открыв дорогу Весне.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-Вставайте, сони! - крикнул Подснежник,- хватит спать!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-Опять ты всех будишь!- ответили желтые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цветочки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Мать-и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мачехи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Дай нам еще поспать.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мать и мачех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484784"/>
            <a:ext cx="393615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427984" y="1502688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Русское название возникло из-за особенности   листьев мать-и-мачехи:  нижняя сторона пушистая и мягкая — «мать», а верхняя гладкая и холодная — «мачеха». В народе говорят: «Родная мать любит, как летнее солнце греет, а мачеха не любит – холодная, как зимнее солнце». Символизирует материнскую заботу.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Мать-и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мачеха первая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появляется после снега.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ее происхождении сложено много в основном грустных легенд.  У одной женщины умерла родная дочка. Все дни проводила она на кладбище, гладила ладонями, ласкала землю, в которой покоилось любимое дитя. Из материнской любви появился цветок, который войлочной теплой стороной листа укрывал могилу девочки. Но была у этой женщины еще и падчерица, которую она не любила. И поэтому  другая сторона листа  была более жесткой и холодной.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332656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Мать-и-мачехе присоединились и нежные душистые Ландыши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тоже злились на подснежник за то, что он их разбудил.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avatars.mds.yandex.net/get-zen_doc/230574/pub_5d64432698fe7900ac175291_5d6447f56f5f6f00af928d36/scale_1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204864"/>
            <a:ext cx="3701324" cy="24482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1772816"/>
            <a:ext cx="4572000" cy="38348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Существует много легенд происхождения ландыша. Когда Белоснежка спасалась от злой мачехи, она случайно рассыпала своё ожерелье, превратившееся в душистые цветы. Они служат фонариками для гномов, в них живут маленькие лесные человечки — эльфы. В ландышах прячутся на ночь солнечные зайчики. Ландыш известен также как «слёзы Божией Матери», поскольку, согласно христианской легенде, слёзы Богородицы, пролитые ею на Святой Крест, обратились в ландыш.</a:t>
            </a:r>
          </a:p>
          <a:p>
            <a:pPr>
              <a:lnSpc>
                <a:spcPct val="8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Многолетнее растение со шнуровидным, ветвистым, ползучим корневищем. Листьев обычно два, цветок безлистный до 30 см высотой. Соцветие- одностороннее. Цветки поникающие, на длинных изогнутых цветоножках, с сильным приятным запахом. Произрастает в светлых лесах. Ягоды оранжево-красные. Все части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растения ядовиты.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26064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тут и красавец Тюльпан просыпаться стал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был тоже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недоволен.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ds05.infourok.ru/uploads/ex/0784/0005e76b-7edd8439/1/hello_html_m60fc536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2420888"/>
            <a:ext cx="2861804" cy="29523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98884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Родиной тюльпана является страна Голландия. В нашей стране их тоже очень много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древности считалось, что в золотистом бутоне жёлтого тюльпана спрятано счастье. Много людей пыталось открыть этот бутон, чтобы добраться до счастья. Но сделать это не удавалось никому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Однажды по лугу шла женщина с ребёнком. Мальчик вырвался из рук матери и со смехом подбежал к цветку. И от звонкого детского смеха бутон раскрылся. С тех пор тюльпаны принято дарить тем, кто счастлив.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d0/17/e6/d017e62ce37cc118d5aca102dba170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332656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такой шум на полянке стоит. Проснулось от этого шума Солнышко: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-Хватит уже там, чего расшумелись! Пора просыпаться, хорошенько вы за зиму выспались!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 ведь и точно, - удивились цветы, - посмотрите, снег уже давно растаял на нашей полянке, пора и нам просыпаться и людей красотой своей радовать.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Сказали так цветы, распустили свои бутончики и потянулись поскорее к теплому весеннему солнышку.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avatars.mds.yandex.net/get-pdb/1055791/735716d2-6806-471e-ab8a-1a82fd0e00cf/s1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2942565"/>
            <a:ext cx="6264696" cy="3915435"/>
          </a:xfrm>
          <a:prstGeom prst="rect">
            <a:avLst/>
          </a:prstGeom>
          <a:noFill/>
        </p:spPr>
      </p:pic>
      <p:pic>
        <p:nvPicPr>
          <p:cNvPr id="4098" name="Picture 2" descr="https://png.rinvik.ru/files/rozovo-belyj-tyulpan-s-listyami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089152">
            <a:off x="6338523" y="5022434"/>
            <a:ext cx="842556" cy="1149777"/>
          </a:xfrm>
          <a:prstGeom prst="rect">
            <a:avLst/>
          </a:prstGeom>
          <a:noFill/>
        </p:spPr>
      </p:pic>
      <p:pic>
        <p:nvPicPr>
          <p:cNvPr id="4100" name="Picture 4" descr="https://amorebazi.ru/wp-content/uploads/2016/10/sun_PNG13410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59632" y="3068960"/>
            <a:ext cx="1008112" cy="984897"/>
          </a:xfrm>
          <a:prstGeom prst="rect">
            <a:avLst/>
          </a:prstGeom>
          <a:noFill/>
        </p:spPr>
      </p:pic>
      <p:pic>
        <p:nvPicPr>
          <p:cNvPr id="12" name="Picture 9" descr="b3b0a067af846a956f8a9cc4e9a7dfe5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87624" y="5373216"/>
            <a:ext cx="122591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http://ruzacbs.ru/sites/default/files/inline_images/mm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39952" y="5373216"/>
            <a:ext cx="1224136" cy="1056824"/>
          </a:xfrm>
          <a:prstGeom prst="rect">
            <a:avLst/>
          </a:prstGeom>
          <a:noFill/>
        </p:spPr>
      </p:pic>
      <p:pic>
        <p:nvPicPr>
          <p:cNvPr id="4110" name="Picture 14" descr="https://avatars.mds.yandex.net/get-pdb/770122/9b38a8e8-40b2-4e44-8b40-4d503c0b6449/s1200?webp=false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55776" y="4797152"/>
            <a:ext cx="1008112" cy="890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TRAVINA</dc:creator>
  <cp:lastModifiedBy>TRAVINA</cp:lastModifiedBy>
  <cp:revision>11</cp:revision>
  <dcterms:created xsi:type="dcterms:W3CDTF">2020-05-18T08:36:15Z</dcterms:created>
  <dcterms:modified xsi:type="dcterms:W3CDTF">2020-05-18T12:06:31Z</dcterms:modified>
</cp:coreProperties>
</file>