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72" r:id="rId3"/>
    <p:sldId id="267" r:id="rId4"/>
    <p:sldId id="268" r:id="rId5"/>
    <p:sldId id="269" r:id="rId6"/>
    <p:sldId id="270" r:id="rId7"/>
    <p:sldId id="271" r:id="rId8"/>
    <p:sldId id="273" r:id="rId9"/>
    <p:sldId id="274" r:id="rId10"/>
    <p:sldId id="275" r:id="rId11"/>
    <p:sldId id="277" r:id="rId12"/>
    <p:sldId id="266" r:id="rId1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000"/>
    <a:srgbClr val="004200"/>
    <a:srgbClr val="B00000"/>
    <a:srgbClr val="8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B4A034-7E57-4D6A-88B1-6A8CFD04C50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B9F07E-B421-4E11-910C-5ACC910E580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7E35B4-E26E-4F43-9F06-E1145251EB5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A48206-3A35-4DE7-961A-5B9FFDAD7DB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D21495-3149-4A00-8B57-96379F7991B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1BBE80-EC81-4C6A-91E3-4B9E231AE0A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BF24B9-505B-4002-8EC4-29BD3B3B869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6CB926-5CC9-4985-8912-705BF245D43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E19282-A5FC-473B-AF5C-9F16302EF25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00A406-5ED7-4FFE-870A-ACD3A7562B7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A17734-D539-4901-B40B-F74DE37F50B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16FF24B-6073-441B-A180-C0EF05086B46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716016" y="500042"/>
            <a:ext cx="4070826" cy="3937070"/>
          </a:xfrm>
        </p:spPr>
        <p:txBody>
          <a:bodyPr/>
          <a:lstStyle/>
          <a:p>
            <a:r>
              <a:rPr lang="ru-RU" sz="3200" b="1" dirty="0" smtClean="0">
                <a:solidFill>
                  <a:srgbClr val="007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3200" b="1" dirty="0" smtClean="0">
                <a:solidFill>
                  <a:srgbClr val="007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4000" b="1" i="1" dirty="0" smtClean="0">
                <a:solidFill>
                  <a:srgbClr val="007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Лепим </a:t>
            </a:r>
            <a:br>
              <a:rPr lang="ru-RU" sz="4000" b="1" i="1" dirty="0" smtClean="0">
                <a:solidFill>
                  <a:srgbClr val="007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4000" b="1" i="1" dirty="0" smtClean="0">
                <a:solidFill>
                  <a:srgbClr val="007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Царевну-лягушку</a:t>
            </a:r>
            <a:r>
              <a:rPr lang="ru-RU" sz="3600" b="1" dirty="0" smtClean="0">
                <a:solidFill>
                  <a:srgbClr val="007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3600" b="1" dirty="0" smtClean="0">
                <a:solidFill>
                  <a:srgbClr val="007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sz="4000" b="1" dirty="0">
              <a:solidFill>
                <a:srgbClr val="007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467544" y="4941168"/>
            <a:ext cx="4824536" cy="1512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endParaRPr lang="ru-RU" sz="1600" b="1" i="1" dirty="0" smtClean="0">
              <a:solidFill>
                <a:srgbClr val="007000"/>
              </a:solidFill>
              <a:latin typeface="Times New Roman" pitchFamily="16" charset="0"/>
              <a:cs typeface="Times New Roman" pitchFamily="16" charset="0"/>
            </a:endParaRPr>
          </a:p>
          <a:p>
            <a:pPr algn="ctr"/>
            <a:endParaRPr lang="ru-RU" sz="1600" b="1" i="1" dirty="0" smtClean="0">
              <a:solidFill>
                <a:srgbClr val="007000"/>
              </a:solidFill>
              <a:latin typeface="Times New Roman" pitchFamily="16" charset="0"/>
              <a:cs typeface="Times New Roman" pitchFamily="16" charset="0"/>
            </a:endParaRPr>
          </a:p>
          <a:p>
            <a:pPr algn="ctr"/>
            <a:r>
              <a:rPr lang="ru-RU" sz="1600" b="1" i="1" dirty="0" smtClean="0">
                <a:solidFill>
                  <a:srgbClr val="007000"/>
                </a:solidFill>
                <a:latin typeface="Times New Roman" pitchFamily="16" charset="0"/>
                <a:cs typeface="Times New Roman" pitchFamily="16" charset="0"/>
              </a:rPr>
              <a:t>Презентацию </a:t>
            </a:r>
            <a:r>
              <a:rPr lang="ru-RU" sz="1600" b="1" i="1" dirty="0" smtClean="0">
                <a:solidFill>
                  <a:srgbClr val="007000"/>
                </a:solidFill>
                <a:latin typeface="Times New Roman" pitchFamily="16" charset="0"/>
                <a:cs typeface="Times New Roman" pitchFamily="16" charset="0"/>
              </a:rPr>
              <a:t>подготовили </a:t>
            </a:r>
          </a:p>
          <a:p>
            <a:pPr algn="ctr"/>
            <a:r>
              <a:rPr lang="ru-RU" sz="1600" b="1" i="1" dirty="0" smtClean="0">
                <a:solidFill>
                  <a:srgbClr val="007000"/>
                </a:solidFill>
                <a:latin typeface="Times New Roman" pitchFamily="16" charset="0"/>
                <a:cs typeface="Times New Roman" pitchFamily="16" charset="0"/>
              </a:rPr>
              <a:t>воспитатели МДОУ «Детский сад №236»:</a:t>
            </a:r>
          </a:p>
          <a:p>
            <a:pPr algn="ctr"/>
            <a:r>
              <a:rPr lang="ru-RU" sz="1600" b="1" i="1" dirty="0" smtClean="0">
                <a:solidFill>
                  <a:srgbClr val="007000"/>
                </a:solidFill>
                <a:latin typeface="Times New Roman" pitchFamily="16" charset="0"/>
                <a:cs typeface="Times New Roman" pitchFamily="16" charset="0"/>
              </a:rPr>
              <a:t>Кузьмина Е.Ю.</a:t>
            </a:r>
          </a:p>
          <a:p>
            <a:pPr algn="ctr"/>
            <a:r>
              <a:rPr lang="ru-RU" sz="1600" b="1" i="1" dirty="0" smtClean="0">
                <a:solidFill>
                  <a:srgbClr val="007000"/>
                </a:solidFill>
                <a:latin typeface="Times New Roman" pitchFamily="16" charset="0"/>
                <a:cs typeface="Times New Roman" pitchFamily="16" charset="0"/>
              </a:rPr>
              <a:t>Палёнова О.В.  </a:t>
            </a:r>
            <a:endParaRPr lang="ru-RU" sz="1600" b="1" i="1" dirty="0" smtClean="0">
              <a:solidFill>
                <a:srgbClr val="007000"/>
              </a:solidFill>
              <a:latin typeface="Times New Roman" pitchFamily="16" charset="0"/>
              <a:cs typeface="Times New Roman" pitchFamily="16" charset="0"/>
            </a:endParaRPr>
          </a:p>
        </p:txBody>
      </p:sp>
      <p:pic>
        <p:nvPicPr>
          <p:cNvPr id="14" name="Рисунок 13" descr="Поделки из пластилина. Лепим из пластилина Царевну-лягушку. Фото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:lc="http://schemas.openxmlformats.org/drawingml/2006/locked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323528" y="836712"/>
            <a:ext cx="4392488" cy="4176464"/>
          </a:xfrm>
          <a:prstGeom prst="cloud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ru-RU" sz="2400" dirty="0" smtClean="0">
                <a:solidFill>
                  <a:srgbClr val="007000"/>
                </a:solidFill>
              </a:rPr>
              <a:t/>
            </a:r>
            <a:br>
              <a:rPr lang="ru-RU" sz="2400" dirty="0" smtClean="0">
                <a:solidFill>
                  <a:srgbClr val="007000"/>
                </a:solidFill>
              </a:rPr>
            </a:br>
            <a:r>
              <a:rPr lang="ru-RU" sz="2400" dirty="0" smtClean="0">
                <a:solidFill>
                  <a:srgbClr val="007000"/>
                </a:solidFill>
              </a:rPr>
              <a:t>У сказочного персонажа Царевны-лягушки была еще стрела. На спичку можно нанизать черный пластилин, а острие сделать из розового цвета, перышки – из белого. </a:t>
            </a:r>
            <a:endParaRPr lang="ru-RU" sz="2400" dirty="0"/>
          </a:p>
        </p:txBody>
      </p:sp>
      <p:pic>
        <p:nvPicPr>
          <p:cNvPr id="4" name="Содержимое 3" descr="Поделки из пластилина. Лепим из пластилина Царевну-лягушку. Фото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:lc="http://schemas.openxmlformats.org/drawingml/2006/locked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323529" y="1600200"/>
            <a:ext cx="6336703" cy="4525963"/>
          </a:xfrm>
          <a:prstGeom prst="cloud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rgbClr val="007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b="1" i="1" dirty="0" smtClean="0">
                <a:solidFill>
                  <a:srgbClr val="007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i="1" dirty="0" smtClean="0">
                <a:solidFill>
                  <a:srgbClr val="007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Спасибо </a:t>
            </a:r>
            <a:r>
              <a:rPr lang="ru-RU" b="1" i="1" dirty="0" smtClean="0">
                <a:solidFill>
                  <a:srgbClr val="007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 старание,</a:t>
            </a:r>
            <a:br>
              <a:rPr lang="ru-RU" b="1" i="1" dirty="0" smtClean="0">
                <a:solidFill>
                  <a:srgbClr val="007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569371"/>
          </a:xfrm>
        </p:spPr>
        <p:txBody>
          <a:bodyPr/>
          <a:lstStyle/>
          <a:p>
            <a:pPr algn="ctr">
              <a:buNone/>
            </a:pPr>
            <a:r>
              <a:rPr lang="ru-RU" sz="4400" b="1" i="1" dirty="0" smtClean="0">
                <a:solidFill>
                  <a:srgbClr val="007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Ведь </a:t>
            </a:r>
            <a:r>
              <a:rPr lang="ru-RU" sz="4400" b="1" i="1" dirty="0" smtClean="0">
                <a:solidFill>
                  <a:srgbClr val="007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главное – желание,</a:t>
            </a:r>
          </a:p>
          <a:p>
            <a:pPr algn="ctr">
              <a:buNone/>
            </a:pPr>
            <a:r>
              <a:rPr lang="ru-RU" sz="4400" b="1" i="1" dirty="0" smtClean="0">
                <a:solidFill>
                  <a:srgbClr val="007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 навык и умения,</a:t>
            </a:r>
          </a:p>
          <a:p>
            <a:pPr algn="ctr">
              <a:buNone/>
            </a:pPr>
            <a:r>
              <a:rPr lang="ru-RU" sz="4400" b="1" i="1" dirty="0" smtClean="0">
                <a:solidFill>
                  <a:srgbClr val="007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 годами к вам придут!</a:t>
            </a:r>
            <a:endParaRPr lang="ru-RU" sz="4400" b="1" i="1" dirty="0">
              <a:solidFill>
                <a:srgbClr val="007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549275"/>
            <a:ext cx="8135938" cy="1143000"/>
          </a:xfrm>
        </p:spPr>
        <p:txBody>
          <a:bodyPr/>
          <a:lstStyle/>
          <a:p>
            <a:r>
              <a:rPr lang="ru-RU" sz="6600" b="1" dirty="0" smtClean="0">
                <a:solidFill>
                  <a:srgbClr val="007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Источники:</a:t>
            </a:r>
            <a:endParaRPr lang="ru-RU" sz="6600" b="1" dirty="0">
              <a:solidFill>
                <a:srgbClr val="007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2060848"/>
            <a:ext cx="8280920" cy="3240359"/>
          </a:xfrm>
        </p:spPr>
        <p:txBody>
          <a:bodyPr/>
          <a:lstStyle/>
          <a:p>
            <a:pPr algn="just"/>
            <a:r>
              <a:rPr lang="ru-RU" sz="2800" dirty="0" smtClean="0">
                <a:solidFill>
                  <a:srgbClr val="007000"/>
                </a:solidFill>
                <a:latin typeface="Times New Roman" pitchFamily="18" charset="0"/>
                <a:cs typeface="Times New Roman" pitchFamily="18" charset="0"/>
              </a:rPr>
              <a:t>http://www.roboprice.ru/1129/53.html пластилин</a:t>
            </a:r>
          </a:p>
          <a:p>
            <a:pPr algn="just">
              <a:buFont typeface="Arial" charset="0"/>
              <a:buChar char="•"/>
            </a:pPr>
            <a:r>
              <a:rPr lang="ru-RU" sz="2800" dirty="0" smtClean="0">
                <a:solidFill>
                  <a:srgbClr val="007000"/>
                </a:solidFill>
                <a:latin typeface="Times New Roman" pitchFamily="18" charset="0"/>
                <a:cs typeface="Times New Roman" pitchFamily="18" charset="0"/>
              </a:rPr>
              <a:t>http://www.rustoys.ru/toys/describe.html?productid=3941&amp;rustoy  пластилин и дети</a:t>
            </a:r>
          </a:p>
          <a:p>
            <a:pPr algn="just">
              <a:buFont typeface="Arial" charset="0"/>
              <a:buChar char="•"/>
            </a:pPr>
            <a:r>
              <a:rPr lang="ru-RU" sz="2800" dirty="0" smtClean="0">
                <a:solidFill>
                  <a:srgbClr val="007000"/>
                </a:solidFill>
                <a:latin typeface="Times New Roman" pitchFamily="18" charset="0"/>
                <a:cs typeface="Times New Roman" pitchFamily="18" charset="0"/>
              </a:rPr>
              <a:t>http:// </a:t>
            </a:r>
            <a:r>
              <a:rPr lang="en-US" sz="2800" dirty="0" smtClean="0">
                <a:solidFill>
                  <a:srgbClr val="007000"/>
                </a:solidFill>
                <a:latin typeface="Times New Roman" pitchFamily="18" charset="0"/>
                <a:cs typeface="Times New Roman" pitchFamily="18" charset="0"/>
              </a:rPr>
              <a:t>www</a:t>
            </a:r>
            <a:r>
              <a:rPr lang="ru-RU" sz="2800" dirty="0" smtClean="0">
                <a:solidFill>
                  <a:srgbClr val="007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2800" dirty="0" err="1" smtClean="0">
                <a:solidFill>
                  <a:srgbClr val="007000"/>
                </a:solidFill>
                <a:latin typeface="Times New Roman" pitchFamily="18" charset="0"/>
                <a:cs typeface="Times New Roman" pitchFamily="18" charset="0"/>
              </a:rPr>
              <a:t>proshkolu</a:t>
            </a:r>
            <a:r>
              <a:rPr lang="ru-RU" sz="2800" dirty="0" smtClean="0">
                <a:solidFill>
                  <a:srgbClr val="007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2800" dirty="0" err="1" smtClean="0">
                <a:solidFill>
                  <a:srgbClr val="007000"/>
                </a:solidFill>
                <a:latin typeface="Times New Roman" pitchFamily="18" charset="0"/>
                <a:cs typeface="Times New Roman" pitchFamily="18" charset="0"/>
              </a:rPr>
              <a:t>golink</a:t>
            </a:r>
            <a:r>
              <a:rPr lang="ru-RU" sz="2800" dirty="0" smtClean="0">
                <a:solidFill>
                  <a:srgbClr val="007000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2800" dirty="0" err="1" smtClean="0">
                <a:solidFill>
                  <a:srgbClr val="007000"/>
                </a:solidFill>
                <a:latin typeface="Times New Roman" pitchFamily="18" charset="0"/>
                <a:cs typeface="Times New Roman" pitchFamily="18" charset="0"/>
              </a:rPr>
              <a:t>stranamasterov</a:t>
            </a:r>
            <a:r>
              <a:rPr lang="ru-RU" sz="2800" dirty="0" smtClean="0">
                <a:solidFill>
                  <a:srgbClr val="007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dirty="0" err="1" smtClean="0">
                <a:solidFill>
                  <a:srgbClr val="007000"/>
                </a:solidFill>
                <a:latin typeface="Times New Roman" pitchFamily="18" charset="0"/>
                <a:cs typeface="Times New Roman" pitchFamily="18" charset="0"/>
              </a:rPr>
              <a:t>ru</a:t>
            </a:r>
            <a:r>
              <a:rPr lang="en-US" sz="2800" dirty="0" smtClean="0">
                <a:solidFill>
                  <a:srgbClr val="007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solidFill>
                  <a:srgbClr val="007000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2800" dirty="0" smtClean="0">
                <a:solidFill>
                  <a:srgbClr val="007000"/>
                </a:solidFill>
                <a:latin typeface="Times New Roman" pitchFamily="18" charset="0"/>
                <a:cs typeface="Times New Roman" pitchFamily="18" charset="0"/>
              </a:rPr>
              <a:t>node</a:t>
            </a:r>
            <a:r>
              <a:rPr lang="ru-RU" sz="2800" dirty="0" smtClean="0">
                <a:solidFill>
                  <a:srgbClr val="007000"/>
                </a:solidFill>
                <a:latin typeface="Times New Roman" pitchFamily="18" charset="0"/>
                <a:cs typeface="Times New Roman" pitchFamily="18" charset="0"/>
              </a:rPr>
              <a:t>/ - страна мастеров</a:t>
            </a:r>
          </a:p>
          <a:p>
            <a:pPr>
              <a:buFontTx/>
              <a:buNone/>
            </a:pPr>
            <a:endParaRPr lang="ru-RU" sz="2800" dirty="0" smtClean="0">
              <a:solidFill>
                <a:srgbClr val="007000"/>
              </a:solidFill>
            </a:endParaRPr>
          </a:p>
          <a:p>
            <a:pPr>
              <a:buFontTx/>
              <a:buNone/>
            </a:pPr>
            <a:endParaRPr lang="ru-RU" sz="2000" dirty="0" smtClean="0"/>
          </a:p>
          <a:p>
            <a:pPr>
              <a:buFontTx/>
              <a:buNone/>
            </a:pPr>
            <a:endParaRPr lang="ru-RU" sz="2000" dirty="0" smtClean="0"/>
          </a:p>
          <a:p>
            <a:pPr>
              <a:buFontTx/>
              <a:buNone/>
            </a:pPr>
            <a:endParaRPr lang="ru-RU" sz="2000" dirty="0" smtClean="0"/>
          </a:p>
          <a:p>
            <a:pPr>
              <a:buFontTx/>
              <a:buNone/>
            </a:pPr>
            <a:endParaRPr lang="ru-RU" dirty="0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357158" y="5000636"/>
            <a:ext cx="813593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2000" b="0" i="0" u="none" strike="noStrike" kern="0" cap="none" spc="0" normalizeH="0" baseline="0" noProof="0" dirty="0" smtClean="0">
              <a:ln>
                <a:noFill/>
              </a:ln>
              <a:solidFill>
                <a:srgbClr val="82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584176"/>
          </a:xfrm>
        </p:spPr>
        <p:txBody>
          <a:bodyPr/>
          <a:lstStyle/>
          <a:p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5400" b="1" dirty="0" smtClean="0">
                <a:solidFill>
                  <a:srgbClr val="007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Лепим Царевну-лягушку</a:t>
            </a:r>
            <a:r>
              <a:rPr lang="ru-RU" sz="5400" dirty="0" smtClean="0"/>
              <a:t/>
            </a:r>
            <a:br>
              <a:rPr lang="ru-RU" sz="5400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00200"/>
            <a:ext cx="8686800" cy="4525963"/>
          </a:xfrm>
        </p:spPr>
        <p:txBody>
          <a:bodyPr/>
          <a:lstStyle/>
          <a:p>
            <a:pPr algn="just">
              <a:buNone/>
            </a:pPr>
            <a:r>
              <a:rPr lang="ru-RU" dirty="0" smtClean="0"/>
              <a:t>    </a:t>
            </a:r>
          </a:p>
          <a:p>
            <a:pPr algn="just">
              <a:buNone/>
            </a:pPr>
            <a:r>
              <a:rPr lang="ru-RU" sz="2800" dirty="0" smtClean="0">
                <a:solidFill>
                  <a:srgbClr val="007000"/>
                </a:solidFill>
              </a:rPr>
              <a:t>   Что может быть более интересным для детей, чем создание своими руками сказочных героев из любимых сказок? И пластилин – самый удачный материал для такого творчества. Во время работы стоит лишь проявить чуточку фантазии, и черты персонажа отобразятся сами собой. </a:t>
            </a:r>
          </a:p>
          <a:p>
            <a:pPr algn="just">
              <a:buNone/>
            </a:pPr>
            <a:r>
              <a:rPr lang="ru-RU" sz="2800" dirty="0" smtClean="0">
                <a:solidFill>
                  <a:srgbClr val="007000"/>
                </a:solidFill>
              </a:rPr>
              <a:t>   Сделать из пластилина сказочную </a:t>
            </a:r>
          </a:p>
          <a:p>
            <a:pPr algn="just">
              <a:buNone/>
            </a:pPr>
            <a:r>
              <a:rPr lang="ru-RU" sz="2800" dirty="0" smtClean="0">
                <a:solidFill>
                  <a:srgbClr val="007000"/>
                </a:solidFill>
              </a:rPr>
              <a:t>   Царевну-лягушку совсем несложно.</a:t>
            </a:r>
          </a:p>
          <a:p>
            <a:pPr algn="just">
              <a:buNone/>
            </a:pPr>
            <a:r>
              <a:rPr lang="ru-RU" sz="2400" dirty="0" smtClean="0"/>
              <a:t>   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467544" y="-675456"/>
            <a:ext cx="8101408" cy="2304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/>
            <a:endParaRPr lang="ru-RU" sz="2400" dirty="0" smtClean="0"/>
          </a:p>
          <a:p>
            <a:pPr lvl="0" algn="ctr"/>
            <a:endParaRPr lang="ru-RU" sz="2400" dirty="0" smtClean="0"/>
          </a:p>
          <a:p>
            <a:pPr lvl="0" algn="ctr"/>
            <a:endParaRPr lang="ru-RU" sz="2400" dirty="0" smtClean="0"/>
          </a:p>
          <a:p>
            <a:pPr lvl="0" algn="ctr"/>
            <a:endParaRPr lang="ru-RU" sz="2400" dirty="0" smtClean="0"/>
          </a:p>
          <a:p>
            <a:pPr lvl="0" algn="just"/>
            <a:r>
              <a:rPr lang="ru-RU" sz="2400" dirty="0" smtClean="0">
                <a:solidFill>
                  <a:srgbClr val="007000"/>
                </a:solidFill>
              </a:rPr>
              <a:t>Для работы купите разноцветный пластилин. Земноводное лучше создавать из серо-зеленого материала.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kumimoji="0" lang="ru-RU" sz="2400" b="1" i="0" u="none" strike="noStrike" kern="0" cap="none" spc="0" normalizeH="0" baseline="0" noProof="0" dirty="0" smtClean="0">
              <a:ln>
                <a:noFill/>
              </a:ln>
              <a:solidFill>
                <a:srgbClr val="82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lvl="0" algn="ctr"/>
            <a:endParaRPr kumimoji="0" lang="ru-RU" sz="2400" b="1" i="0" u="none" strike="noStrike" kern="0" cap="none" spc="0" normalizeH="0" baseline="0" noProof="0" dirty="0" smtClean="0">
              <a:ln>
                <a:noFill/>
              </a:ln>
              <a:solidFill>
                <a:srgbClr val="82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3" name="Рисунок 2" descr="Поделки из пластилина. Лепим из пластилина Царевну-лягушку. Фото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:lc="http://schemas.openxmlformats.org/drawingml/2006/locked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539552" y="1772816"/>
            <a:ext cx="6889948" cy="3456384"/>
          </a:xfrm>
          <a:prstGeom prst="cloud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34" y="642918"/>
            <a:ext cx="8064500" cy="1143000"/>
          </a:xfrm>
        </p:spPr>
        <p:txBody>
          <a:bodyPr/>
          <a:lstStyle/>
          <a:p>
            <a:pPr algn="just"/>
            <a:r>
              <a:rPr lang="ru-RU" sz="2400" dirty="0" smtClean="0">
                <a:solidFill>
                  <a:srgbClr val="007000"/>
                </a:solidFill>
              </a:rPr>
              <a:t>Сделайте основные детали: круглый шарик, цилиндр, две одинаковые колбаски небольшого размера и одну более длинную. Это голова, туловище, передние и задние лапки.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>
              <a:solidFill>
                <a:srgbClr val="820000"/>
              </a:solidFill>
            </a:endParaRPr>
          </a:p>
        </p:txBody>
      </p:sp>
      <p:pic>
        <p:nvPicPr>
          <p:cNvPr id="5" name="Рисунок 4" descr="Поделки из пластилина. Лепим из пластилина Царевну-лягушку. Фото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:lc="http://schemas.openxmlformats.org/drawingml/2006/locked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323528" y="1628800"/>
            <a:ext cx="6264696" cy="4536504"/>
          </a:xfrm>
          <a:prstGeom prst="cloud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34" y="476672"/>
            <a:ext cx="8064500" cy="1309246"/>
          </a:xfrm>
        </p:spPr>
        <p:txBody>
          <a:bodyPr/>
          <a:lstStyle/>
          <a:p>
            <a:pPr algn="just"/>
            <a:r>
              <a:rPr lang="ru-RU" sz="2400" dirty="0" smtClean="0">
                <a:solidFill>
                  <a:srgbClr val="007000"/>
                </a:solidFill>
              </a:rPr>
              <a:t>Соберите все детали, воспользовавшись для удобства спичками.</a:t>
            </a:r>
            <a:r>
              <a:rPr lang="ru-RU" sz="2800" dirty="0" smtClean="0">
                <a:solidFill>
                  <a:srgbClr val="007000"/>
                </a:solidFill>
              </a:rPr>
              <a:t/>
            </a:r>
            <a:br>
              <a:rPr lang="ru-RU" sz="2800" dirty="0" smtClean="0">
                <a:solidFill>
                  <a:srgbClr val="007000"/>
                </a:solidFill>
              </a:rPr>
            </a:br>
            <a:endParaRPr lang="ru-RU" sz="2800" dirty="0">
              <a:solidFill>
                <a:srgbClr val="007000"/>
              </a:solidFill>
            </a:endParaRPr>
          </a:p>
        </p:txBody>
      </p:sp>
      <p:pic>
        <p:nvPicPr>
          <p:cNvPr id="5" name="Рисунок 4" descr="Поделки из пластилина. Лепим из пластилина Царевну-лягушку. Фото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:lc="http://schemas.openxmlformats.org/drawingml/2006/locked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251520" y="1340768"/>
            <a:ext cx="6408712" cy="4824536"/>
          </a:xfrm>
          <a:prstGeom prst="cloud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642918"/>
            <a:ext cx="8280920" cy="1143000"/>
          </a:xfrm>
        </p:spPr>
        <p:txBody>
          <a:bodyPr/>
          <a:lstStyle/>
          <a:p>
            <a:pPr algn="just"/>
            <a:r>
              <a:rPr lang="ru-RU" sz="2400" dirty="0" smtClean="0">
                <a:solidFill>
                  <a:srgbClr val="007000"/>
                </a:solidFill>
              </a:rPr>
              <a:t>На кончиках лапок сделайте насечки, прикрепите к полученным ямкам желтые шарики. Из желтого пластилина сделайте брюшко. Голову надрежьте, имитируя рот.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>
              <a:solidFill>
                <a:srgbClr val="820000"/>
              </a:solidFill>
            </a:endParaRPr>
          </a:p>
        </p:txBody>
      </p:sp>
      <p:pic>
        <p:nvPicPr>
          <p:cNvPr id="5" name="Рисунок 4" descr="Поделки из пластилина. Лепим из пластилина Царевну-лягушку. Фото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:lc="http://schemas.openxmlformats.org/drawingml/2006/locked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395536" y="1628800"/>
            <a:ext cx="6048672" cy="4752528"/>
          </a:xfrm>
          <a:prstGeom prst="cloud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332656"/>
            <a:ext cx="8280920" cy="1453262"/>
          </a:xfrm>
        </p:spPr>
        <p:txBody>
          <a:bodyPr/>
          <a:lstStyle/>
          <a:p>
            <a:pPr algn="just"/>
            <a:r>
              <a:rPr lang="ru-RU" sz="2400" dirty="0" smtClean="0">
                <a:solidFill>
                  <a:srgbClr val="007000"/>
                </a:solidFill>
              </a:rPr>
              <a:t>Из белого цвета сделайте глаза, обрамите их зелеными бровями.</a:t>
            </a:r>
            <a:br>
              <a:rPr lang="ru-RU" sz="2400" dirty="0" smtClean="0">
                <a:solidFill>
                  <a:srgbClr val="007000"/>
                </a:solidFill>
              </a:rPr>
            </a:br>
            <a:endParaRPr lang="ru-RU" sz="2400" dirty="0">
              <a:solidFill>
                <a:srgbClr val="007000"/>
              </a:solidFill>
            </a:endParaRPr>
          </a:p>
        </p:txBody>
      </p:sp>
      <p:pic>
        <p:nvPicPr>
          <p:cNvPr id="5" name="Рисунок 4" descr="Поделки из пластилина. Лепим из пластилина Царевну-лягушку. Фото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:lc="http://schemas.openxmlformats.org/drawingml/2006/locked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395536" y="1290637"/>
            <a:ext cx="6192688" cy="4946675"/>
          </a:xfrm>
          <a:prstGeom prst="cloud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>
                <a:solidFill>
                  <a:srgbClr val="007000"/>
                </a:solidFill>
              </a:rPr>
              <a:t>В центр глазных яблок поместите черные зрачки. Спичкой проткните пластилин, чтобы образовались две ноздри.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  <p:pic>
        <p:nvPicPr>
          <p:cNvPr id="5" name="Содержимое 4" descr="Поделки из пластилина. Лепим из пластилина Царевну-лягушку. Фото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:lc="http://schemas.openxmlformats.org/drawingml/2006/locked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323529" y="1340768"/>
            <a:ext cx="6192687" cy="5040560"/>
          </a:xfrm>
          <a:prstGeom prst="cloud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274638"/>
            <a:ext cx="7920880" cy="1066130"/>
          </a:xfrm>
        </p:spPr>
        <p:txBody>
          <a:bodyPr/>
          <a:lstStyle/>
          <a:p>
            <a:pPr algn="just"/>
            <a:r>
              <a:rPr lang="ru-RU" sz="2400" dirty="0" smtClean="0">
                <a:solidFill>
                  <a:srgbClr val="007000"/>
                </a:solidFill>
              </a:rPr>
              <a:t>На голову поместите корону. Ее можно сделать из золотистого бумажного фантика или желтого пластилина. </a:t>
            </a:r>
            <a:endParaRPr lang="ru-RU" sz="2400" dirty="0">
              <a:solidFill>
                <a:srgbClr val="007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2936"/>
            <a:ext cx="8229600" cy="3273227"/>
          </a:xfrm>
        </p:spPr>
        <p:txBody>
          <a:bodyPr/>
          <a:lstStyle/>
          <a:p>
            <a:pPr lvl="2"/>
            <a:endParaRPr lang="ru-RU" dirty="0"/>
          </a:p>
        </p:txBody>
      </p:sp>
      <p:pic>
        <p:nvPicPr>
          <p:cNvPr id="4" name="Рисунок 3" descr="Поделки из пластилина. Лепим из пластилина Царевну-лягушку. Фото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:lc="http://schemas.openxmlformats.org/drawingml/2006/locked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251520" y="1290637"/>
            <a:ext cx="6408712" cy="4802659"/>
          </a:xfrm>
          <a:prstGeom prst="cloud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800000"/>
      </a:hlink>
      <a:folHlink>
        <a:srgbClr val="FFCC99"/>
      </a:folHlink>
    </a:clrScheme>
    <a:fontScheme name="Оформление по умолчанию">
      <a:majorFont>
        <a:latin typeface="Times New Roman"/>
        <a:ea typeface=""/>
        <a:cs typeface="Times New Roman"/>
      </a:majorFont>
      <a:minorFont>
        <a:latin typeface="Times New Roman"/>
        <a:ea typeface=""/>
        <a:cs typeface="Times New Roma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822B00"/>
        </a:hlink>
        <a:folHlink>
          <a:srgbClr val="FFA95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800000"/>
        </a:hlink>
        <a:folHlink>
          <a:srgbClr val="FF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412</TotalTime>
  <Words>221</Words>
  <Application>Microsoft Office PowerPoint</Application>
  <PresentationFormat>Экран (4:3)</PresentationFormat>
  <Paragraphs>36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Оформление по умолчанию</vt:lpstr>
      <vt:lpstr> Лепим  Царевну-лягушку </vt:lpstr>
      <vt:lpstr> Лепим Царевну-лягушку </vt:lpstr>
      <vt:lpstr>Слайд 3</vt:lpstr>
      <vt:lpstr>Сделайте основные детали: круглый шарик, цилиндр, две одинаковые колбаски небольшого размера и одну более длинную. Это голова, туловище, передние и задние лапки. </vt:lpstr>
      <vt:lpstr>Соберите все детали, воспользовавшись для удобства спичками. </vt:lpstr>
      <vt:lpstr>На кончиках лапок сделайте насечки, прикрепите к полученным ямкам желтые шарики. Из желтого пластилина сделайте брюшко. Голову надрежьте, имитируя рот. </vt:lpstr>
      <vt:lpstr>Из белого цвета сделайте глаза, обрамите их зелеными бровями. </vt:lpstr>
      <vt:lpstr> В центр глазных яблок поместите черные зрачки. Спичкой проткните пластилин, чтобы образовались две ноздри. </vt:lpstr>
      <vt:lpstr>На голову поместите корону. Ее можно сделать из золотистого бумажного фантика или желтого пластилина. </vt:lpstr>
      <vt:lpstr> У сказочного персонажа Царевны-лягушки была еще стрела. На спичку можно нанизать черный пластилин, а острие сделать из розового цвета, перышки – из белого. </vt:lpstr>
      <vt:lpstr> Спасибо за старание, </vt:lpstr>
      <vt:lpstr>Источники: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Елена</dc:creator>
  <cp:lastModifiedBy>Acer_PC</cp:lastModifiedBy>
  <cp:revision>87</cp:revision>
  <dcterms:created xsi:type="dcterms:W3CDTF">2012-08-12T16:04:58Z</dcterms:created>
  <dcterms:modified xsi:type="dcterms:W3CDTF">2020-04-11T21:22:58Z</dcterms:modified>
</cp:coreProperties>
</file>