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A8FEC-982D-4072-A769-F8BF4D24EF77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1B73-328D-4444-B06A-32876A377E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0" name="Picture 4" descr="C:\Users\Acer_PC\Desktop\9 мая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149080"/>
            <a:ext cx="4104456" cy="25649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886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УЧИМСЯ ЛЕПИТЬ ТАНК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013176"/>
            <a:ext cx="4320480" cy="14184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Подготовили воспитатели МДОУ «Детский сад №  236: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Кузьмина Е.Ю.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Палёнова О.В.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8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Гусеницы танка готовы. Приклеиваем их к боковым сторонам основы танка.</a:t>
            </a:r>
          </a:p>
        </p:txBody>
      </p:sp>
      <p:pic>
        <p:nvPicPr>
          <p:cNvPr id="9218" name="Picture 2" descr="C:\Users\Acer_PC\Desktop\9 мая\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2656"/>
            <a:ext cx="5184575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9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 верхушке гусениц присоединяем широкие полоски.</a:t>
            </a:r>
          </a:p>
        </p:txBody>
      </p:sp>
      <p:pic>
        <p:nvPicPr>
          <p:cNvPr id="10242" name="Picture 2" descr="C:\Users\Acer_PC\Desktop\9 мая\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76672"/>
            <a:ext cx="5328591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10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крылья танка наклеиваем кусочки колбасок разного диаметра. А на верхушке башни создаем три люка примерно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одинакового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размера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Стекой прорисовываем мелкие элементы корпуса танка. Для более детальной разметки найдите в интернете картинку танка и скопируйте все мелкие части машины на пластилиновую поделку.</a:t>
            </a:r>
          </a:p>
        </p:txBody>
      </p:sp>
      <p:pic>
        <p:nvPicPr>
          <p:cNvPr id="11266" name="Picture 2" descr="C:\Users\Acer_PC\Desktop\9 мая\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6672"/>
            <a:ext cx="3312367" cy="3204863"/>
          </a:xfrm>
          <a:prstGeom prst="rect">
            <a:avLst/>
          </a:prstGeom>
          <a:noFill/>
        </p:spPr>
      </p:pic>
      <p:pic>
        <p:nvPicPr>
          <p:cNvPr id="6" name="Picture 2" descr="C:\Users\Acer_PC\Desktop\9 мая\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cer_PC\Desktop\9 мая\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00250"/>
            <a:ext cx="6696744" cy="45250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90872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Наш танк готов!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нам понадобится: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пластилин зеленого, коричневого и бежевого цвета;</a:t>
            </a:r>
          </a:p>
          <a:p>
            <a:pPr>
              <a:buFont typeface="Wingdings" pitchFamily="2" charset="2"/>
              <a:buChar char="v"/>
            </a:pP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стека;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пластиковый нож;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одна зубочистка.</a:t>
            </a:r>
          </a:p>
          <a:p>
            <a:endParaRPr lang="ru-RU" dirty="0"/>
          </a:p>
        </p:txBody>
      </p:sp>
      <p:pic>
        <p:nvPicPr>
          <p:cNvPr id="1026" name="Picture 2" descr="C:\Users\Acer_PC\Desktop\9 мая\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48680"/>
            <a:ext cx="5040560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1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Для лепки танка необходимо создать специальную массу из трех оттенков. Разомните по половине бруска зеленого, бежевого и коричневого пластилина. Создайте из кусочков лепешки. Соедините их вместе и раскатайте в ладошках.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 результате чего масса приобретет красивый оттенок с мраморным эффектом.</a:t>
            </a:r>
            <a:endParaRPr lang="ru-RU" sz="18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cer_PC\Desktop\9 мая\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24944"/>
            <a:ext cx="3810000" cy="2857500"/>
          </a:xfrm>
          <a:prstGeom prst="rect">
            <a:avLst/>
          </a:prstGeom>
          <a:noFill/>
        </p:spPr>
      </p:pic>
      <p:pic>
        <p:nvPicPr>
          <p:cNvPr id="6" name="Picture 3" descr="C:\Users\Acer_PC\Desktop\9 мая\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064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2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Разрежьте кусочек трехцветной массы на две части. Из первой нужно сформировать основу танка, а со второй – мелкие детали: башню, пушку, люки. Первому кусочку придаем форму прямоугольника со срезанным углом.</a:t>
            </a:r>
          </a:p>
        </p:txBody>
      </p:sp>
      <p:pic>
        <p:nvPicPr>
          <p:cNvPr id="3074" name="Picture 2" descr="C:\Users\Acer_PC\Desktop\9 мая\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4664"/>
            <a:ext cx="5256583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3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верхушку основы налепливаем башню в виде плоской капли или шайбы.</a:t>
            </a:r>
          </a:p>
        </p:txBody>
      </p:sp>
      <p:pic>
        <p:nvPicPr>
          <p:cNvPr id="4098" name="Picture 2" descr="C:\Users\Acer_PC\Desktop\9 мая\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4664"/>
            <a:ext cx="525658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4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Далее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облепливаем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зубочистку пластилином. Приклеиваем к передней части башни маленький шарик и вставляем в него созданную пушку.</a:t>
            </a:r>
          </a:p>
        </p:txBody>
      </p:sp>
      <p:pic>
        <p:nvPicPr>
          <p:cNvPr id="5122" name="Picture 2" descr="C:\Users\Acer_PC\Desktop\9 мая\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48680"/>
            <a:ext cx="5184575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5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Создаем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восемь маленьких колесиков.</a:t>
            </a:r>
          </a:p>
        </p:txBody>
      </p:sp>
      <p:pic>
        <p:nvPicPr>
          <p:cNvPr id="6146" name="Picture 2" descr="C:\Users\Acer_PC\Desktop\9 мая\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48680"/>
            <a:ext cx="5256583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6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Из черного пластилина скатываем колбаску и расплющиваем ее. Пластиковым ножом создаем на поверхности полосы множество неглубоких насечек.</a:t>
            </a:r>
          </a:p>
        </p:txBody>
      </p:sp>
      <p:pic>
        <p:nvPicPr>
          <p:cNvPr id="7170" name="Picture 2" descr="C:\Users\Acer_PC\Desktop\9 мая\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518457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Шаг  7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Соединяем их вместе по четыре штуки. Концом стеки создаем на них фактуру и оборачиваем их кусочком черной полосы.</a:t>
            </a:r>
          </a:p>
        </p:txBody>
      </p:sp>
      <p:pic>
        <p:nvPicPr>
          <p:cNvPr id="8194" name="Picture 2" descr="C:\Users\Acer_PC\Desktop\9 мая\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3810000" cy="2857500"/>
          </a:xfrm>
          <a:prstGeom prst="rect">
            <a:avLst/>
          </a:prstGeom>
          <a:noFill/>
        </p:spPr>
      </p:pic>
      <p:pic>
        <p:nvPicPr>
          <p:cNvPr id="8195" name="Picture 3" descr="C:\Users\Acer_PC\Desktop\9 мая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24944"/>
            <a:ext cx="3810000" cy="2857500"/>
          </a:xfrm>
          <a:prstGeom prst="rect">
            <a:avLst/>
          </a:prstGeom>
          <a:noFill/>
        </p:spPr>
      </p:pic>
      <p:pic>
        <p:nvPicPr>
          <p:cNvPr id="8196" name="Picture 4" descr="C:\Users\Acer_PC\Desktop\9 мая\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000500"/>
            <a:ext cx="3563888" cy="259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267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Для работы нам понадобится:</vt:lpstr>
      <vt:lpstr>Шаг  1</vt:lpstr>
      <vt:lpstr>Шаг  2</vt:lpstr>
      <vt:lpstr>Шаг  3</vt:lpstr>
      <vt:lpstr>Шаг  4</vt:lpstr>
      <vt:lpstr>Шаг  5</vt:lpstr>
      <vt:lpstr>Шаг  6</vt:lpstr>
      <vt:lpstr>Шаг  7</vt:lpstr>
      <vt:lpstr>Шаг  8</vt:lpstr>
      <vt:lpstr>Шаг  9</vt:lpstr>
      <vt:lpstr>Шаг  10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Acer_PC</dc:creator>
  <cp:lastModifiedBy>Acer_PC</cp:lastModifiedBy>
  <cp:revision>7</cp:revision>
  <dcterms:created xsi:type="dcterms:W3CDTF">2020-05-06T20:20:04Z</dcterms:created>
  <dcterms:modified xsi:type="dcterms:W3CDTF">2020-05-06T21:24:16Z</dcterms:modified>
</cp:coreProperties>
</file>