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8" r:id="rId6"/>
    <p:sldId id="269" r:id="rId7"/>
    <p:sldId id="262" r:id="rId8"/>
    <p:sldId id="261" r:id="rId9"/>
    <p:sldId id="263" r:id="rId10"/>
    <p:sldId id="271" r:id="rId11"/>
    <p:sldId id="264" r:id="rId12"/>
    <p:sldId id="265" r:id="rId13"/>
    <p:sldId id="266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68EB0-559E-4E6A-BA71-515D915DA95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1A7F8D7-56AD-4E97-ADA1-A8727DD9FB49}">
      <dgm:prSet phldrT="[Текст]"/>
      <dgm:spPr/>
      <dgm:t>
        <a:bodyPr/>
        <a:lstStyle/>
        <a:p>
          <a:r>
            <a:rPr lang="ru-RU" b="1" dirty="0"/>
            <a:t>Музыкальный руководитель </a:t>
          </a:r>
          <a:r>
            <a:rPr lang="ru-RU" dirty="0"/>
            <a:t>выявляет способности, готовит ребенка к выступлению, проводит занятия по театрализованной деятельности</a:t>
          </a:r>
        </a:p>
      </dgm:t>
    </dgm:pt>
    <dgm:pt modelId="{B8895999-22AA-4CBA-8D23-11E98F058C27}" type="parTrans" cxnId="{8E78D2A9-9E27-450F-9759-31B1B8C0AAEA}">
      <dgm:prSet/>
      <dgm:spPr/>
      <dgm:t>
        <a:bodyPr/>
        <a:lstStyle/>
        <a:p>
          <a:endParaRPr lang="ru-RU"/>
        </a:p>
      </dgm:t>
    </dgm:pt>
    <dgm:pt modelId="{BF0CC09D-9CE4-4F62-8C2E-FF797637A7AF}" type="sibTrans" cxnId="{8E78D2A9-9E27-450F-9759-31B1B8C0AAEA}">
      <dgm:prSet/>
      <dgm:spPr/>
      <dgm:t>
        <a:bodyPr/>
        <a:lstStyle/>
        <a:p>
          <a:endParaRPr lang="ru-RU"/>
        </a:p>
      </dgm:t>
    </dgm:pt>
    <dgm:pt modelId="{0EBC1E93-7576-4967-9F4C-4177A1DD6E61}">
      <dgm:prSet phldrT="[Текст]"/>
      <dgm:spPr/>
      <dgm:t>
        <a:bodyPr/>
        <a:lstStyle/>
        <a:p>
          <a:r>
            <a:rPr lang="ru-RU" dirty="0"/>
            <a:t>Психолог-развивает эмоциональную сферу, снимает тревожность, модифицирует поведение</a:t>
          </a:r>
        </a:p>
      </dgm:t>
    </dgm:pt>
    <dgm:pt modelId="{2D07D676-FD42-45F8-9DE6-806FBFBA650A}" type="parTrans" cxnId="{F13FA60B-E267-4517-9A4C-E4594042C824}">
      <dgm:prSet/>
      <dgm:spPr/>
      <dgm:t>
        <a:bodyPr/>
        <a:lstStyle/>
        <a:p>
          <a:endParaRPr lang="ru-RU"/>
        </a:p>
      </dgm:t>
    </dgm:pt>
    <dgm:pt modelId="{0BF042A8-D588-43A1-8073-78CCA805C7B8}" type="sibTrans" cxnId="{F13FA60B-E267-4517-9A4C-E4594042C824}">
      <dgm:prSet/>
      <dgm:spPr/>
      <dgm:t>
        <a:bodyPr/>
        <a:lstStyle/>
        <a:p>
          <a:endParaRPr lang="ru-RU"/>
        </a:p>
      </dgm:t>
    </dgm:pt>
    <dgm:pt modelId="{0A4474A1-FDE5-40F6-A1FC-71D3290B29BD}">
      <dgm:prSet phldrT="[Текст]"/>
      <dgm:spPr/>
      <dgm:t>
        <a:bodyPr/>
        <a:lstStyle/>
        <a:p>
          <a:r>
            <a:rPr lang="ru-RU" dirty="0"/>
            <a:t>Воспитатель использует в работе с детьми психологические этюды, </a:t>
          </a:r>
          <a:r>
            <a:rPr lang="ru-RU" dirty="0" err="1"/>
            <a:t>психогимнастику</a:t>
          </a:r>
          <a:endParaRPr lang="ru-RU" dirty="0"/>
        </a:p>
      </dgm:t>
    </dgm:pt>
    <dgm:pt modelId="{CAAA29DA-CD73-46EA-9F83-81DD7BA655BF}" type="parTrans" cxnId="{8B299296-3A28-43AB-B52F-E77666CE75A8}">
      <dgm:prSet/>
      <dgm:spPr/>
      <dgm:t>
        <a:bodyPr/>
        <a:lstStyle/>
        <a:p>
          <a:endParaRPr lang="ru-RU"/>
        </a:p>
      </dgm:t>
    </dgm:pt>
    <dgm:pt modelId="{70F30E3D-1A06-41D8-83E9-5AE37E6848B8}" type="sibTrans" cxnId="{8B299296-3A28-43AB-B52F-E77666CE75A8}">
      <dgm:prSet/>
      <dgm:spPr/>
      <dgm:t>
        <a:bodyPr/>
        <a:lstStyle/>
        <a:p>
          <a:endParaRPr lang="ru-RU"/>
        </a:p>
      </dgm:t>
    </dgm:pt>
    <dgm:pt modelId="{E2627351-7267-481C-9582-1F605AF15B1D}">
      <dgm:prSet phldrT="[Текст]"/>
      <dgm:spPr/>
      <dgm:t>
        <a:bodyPr/>
        <a:lstStyle/>
        <a:p>
          <a:r>
            <a:rPr lang="ru-RU" dirty="0"/>
            <a:t>Родители: участие в театральном кружке, посещение театров, концертов, выставок с детьми </a:t>
          </a:r>
        </a:p>
      </dgm:t>
    </dgm:pt>
    <dgm:pt modelId="{63A088EF-EA14-4859-B1C8-92E908887E9D}" type="parTrans" cxnId="{52769432-1548-412B-93D1-C00E22EB1777}">
      <dgm:prSet/>
      <dgm:spPr/>
      <dgm:t>
        <a:bodyPr/>
        <a:lstStyle/>
        <a:p>
          <a:endParaRPr lang="ru-RU"/>
        </a:p>
      </dgm:t>
    </dgm:pt>
    <dgm:pt modelId="{77415DEE-D8E4-4E9B-9767-AF31486B79F7}" type="sibTrans" cxnId="{52769432-1548-412B-93D1-C00E22EB1777}">
      <dgm:prSet/>
      <dgm:spPr/>
      <dgm:t>
        <a:bodyPr/>
        <a:lstStyle/>
        <a:p>
          <a:endParaRPr lang="ru-RU"/>
        </a:p>
      </dgm:t>
    </dgm:pt>
    <dgm:pt modelId="{0B2727D1-7394-4B5D-AA70-36FB461B01FC}" type="pres">
      <dgm:prSet presAssocID="{6A468EB0-559E-4E6A-BA71-515D915DA958}" presName="compositeShape" presStyleCnt="0">
        <dgm:presLayoutVars>
          <dgm:chMax val="7"/>
          <dgm:dir/>
          <dgm:resizeHandles val="exact"/>
        </dgm:presLayoutVars>
      </dgm:prSet>
      <dgm:spPr/>
    </dgm:pt>
    <dgm:pt modelId="{35CC8B8D-4AC0-4BD7-863B-02B11D108AA0}" type="pres">
      <dgm:prSet presAssocID="{6A468EB0-559E-4E6A-BA71-515D915DA958}" presName="wedge1" presStyleLbl="node1" presStyleIdx="0" presStyleCnt="4"/>
      <dgm:spPr/>
      <dgm:t>
        <a:bodyPr/>
        <a:lstStyle/>
        <a:p>
          <a:endParaRPr lang="ru-RU"/>
        </a:p>
      </dgm:t>
    </dgm:pt>
    <dgm:pt modelId="{77F95509-9563-4AEF-9EB2-5F9B7D7F0481}" type="pres">
      <dgm:prSet presAssocID="{6A468EB0-559E-4E6A-BA71-515D915DA958}" presName="dummy1a" presStyleCnt="0"/>
      <dgm:spPr/>
    </dgm:pt>
    <dgm:pt modelId="{027F62D9-1186-4945-9258-175A0104E592}" type="pres">
      <dgm:prSet presAssocID="{6A468EB0-559E-4E6A-BA71-515D915DA958}" presName="dummy1b" presStyleCnt="0"/>
      <dgm:spPr/>
    </dgm:pt>
    <dgm:pt modelId="{248D94F9-AA5F-4EE8-A1AB-159C335EE859}" type="pres">
      <dgm:prSet presAssocID="{6A468EB0-559E-4E6A-BA71-515D915DA9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8E518-A8FF-4B1F-AC5F-C0FDA955C21B}" type="pres">
      <dgm:prSet presAssocID="{6A468EB0-559E-4E6A-BA71-515D915DA958}" presName="wedge2" presStyleLbl="node1" presStyleIdx="1" presStyleCnt="4" custScaleX="94035" custScaleY="93959"/>
      <dgm:spPr/>
      <dgm:t>
        <a:bodyPr/>
        <a:lstStyle/>
        <a:p>
          <a:endParaRPr lang="ru-RU"/>
        </a:p>
      </dgm:t>
    </dgm:pt>
    <dgm:pt modelId="{F57917BD-2772-4EE8-A222-44792CC6AFCC}" type="pres">
      <dgm:prSet presAssocID="{6A468EB0-559E-4E6A-BA71-515D915DA958}" presName="dummy2a" presStyleCnt="0"/>
      <dgm:spPr/>
    </dgm:pt>
    <dgm:pt modelId="{56F775CD-B32E-412A-96BB-4BCBBAE64586}" type="pres">
      <dgm:prSet presAssocID="{6A468EB0-559E-4E6A-BA71-515D915DA958}" presName="dummy2b" presStyleCnt="0"/>
      <dgm:spPr/>
    </dgm:pt>
    <dgm:pt modelId="{29D2780C-8638-45F5-B7AC-A3F6B3B2F9BB}" type="pres">
      <dgm:prSet presAssocID="{6A468EB0-559E-4E6A-BA71-515D915DA9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A33EA-880A-4BC7-99DC-91DDEA34C619}" type="pres">
      <dgm:prSet presAssocID="{6A468EB0-559E-4E6A-BA71-515D915DA958}" presName="wedge3" presStyleLbl="node1" presStyleIdx="2" presStyleCnt="4"/>
      <dgm:spPr/>
      <dgm:t>
        <a:bodyPr/>
        <a:lstStyle/>
        <a:p>
          <a:endParaRPr lang="ru-RU"/>
        </a:p>
      </dgm:t>
    </dgm:pt>
    <dgm:pt modelId="{288A127C-CE6D-42DF-A7BB-D4CF477DECAD}" type="pres">
      <dgm:prSet presAssocID="{6A468EB0-559E-4E6A-BA71-515D915DA958}" presName="dummy3a" presStyleCnt="0"/>
      <dgm:spPr/>
    </dgm:pt>
    <dgm:pt modelId="{B2A8968D-34BD-4E45-8D80-04E1C5B8DB25}" type="pres">
      <dgm:prSet presAssocID="{6A468EB0-559E-4E6A-BA71-515D915DA958}" presName="dummy3b" presStyleCnt="0"/>
      <dgm:spPr/>
    </dgm:pt>
    <dgm:pt modelId="{F37908B8-C6CB-4B82-A99E-ED39EF261905}" type="pres">
      <dgm:prSet presAssocID="{6A468EB0-559E-4E6A-BA71-515D915DA9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559A5-0CD0-4EFE-9D5A-CC9893EF3A46}" type="pres">
      <dgm:prSet presAssocID="{6A468EB0-559E-4E6A-BA71-515D915DA958}" presName="wedge4" presStyleLbl="node1" presStyleIdx="3" presStyleCnt="4"/>
      <dgm:spPr/>
      <dgm:t>
        <a:bodyPr/>
        <a:lstStyle/>
        <a:p>
          <a:endParaRPr lang="ru-RU"/>
        </a:p>
      </dgm:t>
    </dgm:pt>
    <dgm:pt modelId="{BF047A16-3315-45C3-8ABF-A20CE371FCAC}" type="pres">
      <dgm:prSet presAssocID="{6A468EB0-559E-4E6A-BA71-515D915DA958}" presName="dummy4a" presStyleCnt="0"/>
      <dgm:spPr/>
    </dgm:pt>
    <dgm:pt modelId="{DD731D68-2812-4BC7-B5CD-C82F98A63406}" type="pres">
      <dgm:prSet presAssocID="{6A468EB0-559E-4E6A-BA71-515D915DA958}" presName="dummy4b" presStyleCnt="0"/>
      <dgm:spPr/>
    </dgm:pt>
    <dgm:pt modelId="{84204304-CFA6-4263-94FD-48F69013E33E}" type="pres">
      <dgm:prSet presAssocID="{6A468EB0-559E-4E6A-BA71-515D915DA9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64178-D29F-454D-BBE1-E5D07F4A5E35}" type="pres">
      <dgm:prSet presAssocID="{BF0CC09D-9CE4-4F62-8C2E-FF797637A7AF}" presName="arrowWedge1" presStyleLbl="fgSibTrans2D1" presStyleIdx="0" presStyleCnt="4"/>
      <dgm:spPr/>
    </dgm:pt>
    <dgm:pt modelId="{060C4F7B-56CF-4E07-92A3-9CD6A7F71E11}" type="pres">
      <dgm:prSet presAssocID="{0BF042A8-D588-43A1-8073-78CCA805C7B8}" presName="arrowWedge2" presStyleLbl="fgSibTrans2D1" presStyleIdx="1" presStyleCnt="4"/>
      <dgm:spPr/>
    </dgm:pt>
    <dgm:pt modelId="{BE3A00CF-7649-4FB9-909A-3E1F7EAF5C60}" type="pres">
      <dgm:prSet presAssocID="{70F30E3D-1A06-41D8-83E9-5AE37E6848B8}" presName="arrowWedge3" presStyleLbl="fgSibTrans2D1" presStyleIdx="2" presStyleCnt="4"/>
      <dgm:spPr/>
    </dgm:pt>
    <dgm:pt modelId="{838B804B-E698-4DB7-838C-9A6BDA6ACC51}" type="pres">
      <dgm:prSet presAssocID="{77415DEE-D8E4-4E9B-9767-AF31486B79F7}" presName="arrowWedge4" presStyleLbl="fgSibTrans2D1" presStyleIdx="3" presStyleCnt="4"/>
      <dgm:spPr/>
    </dgm:pt>
  </dgm:ptLst>
  <dgm:cxnLst>
    <dgm:cxn modelId="{52769432-1548-412B-93D1-C00E22EB1777}" srcId="{6A468EB0-559E-4E6A-BA71-515D915DA958}" destId="{E2627351-7267-481C-9582-1F605AF15B1D}" srcOrd="3" destOrd="0" parTransId="{63A088EF-EA14-4859-B1C8-92E908887E9D}" sibTransId="{77415DEE-D8E4-4E9B-9767-AF31486B79F7}"/>
    <dgm:cxn modelId="{4B13CE0D-525F-4FDF-B69E-ABE4298942AA}" type="presOf" srcId="{B1A7F8D7-56AD-4E97-ADA1-A8727DD9FB49}" destId="{35CC8B8D-4AC0-4BD7-863B-02B11D108AA0}" srcOrd="0" destOrd="0" presId="urn:microsoft.com/office/officeart/2005/8/layout/cycle8"/>
    <dgm:cxn modelId="{F1D1869A-9280-4A50-9035-E63279C57488}" type="presOf" srcId="{0A4474A1-FDE5-40F6-A1FC-71D3290B29BD}" destId="{F37908B8-C6CB-4B82-A99E-ED39EF261905}" srcOrd="1" destOrd="0" presId="urn:microsoft.com/office/officeart/2005/8/layout/cycle8"/>
    <dgm:cxn modelId="{EE7CE742-2F92-4046-8B01-D248E150C1F5}" type="presOf" srcId="{6A468EB0-559E-4E6A-BA71-515D915DA958}" destId="{0B2727D1-7394-4B5D-AA70-36FB461B01FC}" srcOrd="0" destOrd="0" presId="urn:microsoft.com/office/officeart/2005/8/layout/cycle8"/>
    <dgm:cxn modelId="{6B8CF655-E82A-4B1B-9E8F-7B071E197C94}" type="presOf" srcId="{B1A7F8D7-56AD-4E97-ADA1-A8727DD9FB49}" destId="{248D94F9-AA5F-4EE8-A1AB-159C335EE859}" srcOrd="1" destOrd="0" presId="urn:microsoft.com/office/officeart/2005/8/layout/cycle8"/>
    <dgm:cxn modelId="{93952E8C-99DE-40BF-A6EE-7A819583E507}" type="presOf" srcId="{E2627351-7267-481C-9582-1F605AF15B1D}" destId="{84204304-CFA6-4263-94FD-48F69013E33E}" srcOrd="1" destOrd="0" presId="urn:microsoft.com/office/officeart/2005/8/layout/cycle8"/>
    <dgm:cxn modelId="{8E78D2A9-9E27-450F-9759-31B1B8C0AAEA}" srcId="{6A468EB0-559E-4E6A-BA71-515D915DA958}" destId="{B1A7F8D7-56AD-4E97-ADA1-A8727DD9FB49}" srcOrd="0" destOrd="0" parTransId="{B8895999-22AA-4CBA-8D23-11E98F058C27}" sibTransId="{BF0CC09D-9CE4-4F62-8C2E-FF797637A7AF}"/>
    <dgm:cxn modelId="{F13FA60B-E267-4517-9A4C-E4594042C824}" srcId="{6A468EB0-559E-4E6A-BA71-515D915DA958}" destId="{0EBC1E93-7576-4967-9F4C-4177A1DD6E61}" srcOrd="1" destOrd="0" parTransId="{2D07D676-FD42-45F8-9DE6-806FBFBA650A}" sibTransId="{0BF042A8-D588-43A1-8073-78CCA805C7B8}"/>
    <dgm:cxn modelId="{8B299296-3A28-43AB-B52F-E77666CE75A8}" srcId="{6A468EB0-559E-4E6A-BA71-515D915DA958}" destId="{0A4474A1-FDE5-40F6-A1FC-71D3290B29BD}" srcOrd="2" destOrd="0" parTransId="{CAAA29DA-CD73-46EA-9F83-81DD7BA655BF}" sibTransId="{70F30E3D-1A06-41D8-83E9-5AE37E6848B8}"/>
    <dgm:cxn modelId="{206DC9D4-50E2-4CAE-86D4-783CB3D90F24}" type="presOf" srcId="{0EBC1E93-7576-4967-9F4C-4177A1DD6E61}" destId="{75A8E518-A8FF-4B1F-AC5F-C0FDA955C21B}" srcOrd="0" destOrd="0" presId="urn:microsoft.com/office/officeart/2005/8/layout/cycle8"/>
    <dgm:cxn modelId="{598EB658-AFCF-40DC-B325-8BA1364204C7}" type="presOf" srcId="{E2627351-7267-481C-9582-1F605AF15B1D}" destId="{AE5559A5-0CD0-4EFE-9D5A-CC9893EF3A46}" srcOrd="0" destOrd="0" presId="urn:microsoft.com/office/officeart/2005/8/layout/cycle8"/>
    <dgm:cxn modelId="{DC7F7855-B5E0-43CF-BA7A-8035D69A9CAF}" type="presOf" srcId="{0A4474A1-FDE5-40F6-A1FC-71D3290B29BD}" destId="{B8AA33EA-880A-4BC7-99DC-91DDEA34C619}" srcOrd="0" destOrd="0" presId="urn:microsoft.com/office/officeart/2005/8/layout/cycle8"/>
    <dgm:cxn modelId="{30F7F740-B3AE-47D5-A94F-6713069CBAAF}" type="presOf" srcId="{0EBC1E93-7576-4967-9F4C-4177A1DD6E61}" destId="{29D2780C-8638-45F5-B7AC-A3F6B3B2F9BB}" srcOrd="1" destOrd="0" presId="urn:microsoft.com/office/officeart/2005/8/layout/cycle8"/>
    <dgm:cxn modelId="{4DAEBAAA-B79F-4782-A4DB-876ADF113640}" type="presParOf" srcId="{0B2727D1-7394-4B5D-AA70-36FB461B01FC}" destId="{35CC8B8D-4AC0-4BD7-863B-02B11D108AA0}" srcOrd="0" destOrd="0" presId="urn:microsoft.com/office/officeart/2005/8/layout/cycle8"/>
    <dgm:cxn modelId="{C8C4B364-6D61-4082-A977-015C123467D9}" type="presParOf" srcId="{0B2727D1-7394-4B5D-AA70-36FB461B01FC}" destId="{77F95509-9563-4AEF-9EB2-5F9B7D7F0481}" srcOrd="1" destOrd="0" presId="urn:microsoft.com/office/officeart/2005/8/layout/cycle8"/>
    <dgm:cxn modelId="{D34A9982-8A07-47C3-AC88-B26A77085015}" type="presParOf" srcId="{0B2727D1-7394-4B5D-AA70-36FB461B01FC}" destId="{027F62D9-1186-4945-9258-175A0104E592}" srcOrd="2" destOrd="0" presId="urn:microsoft.com/office/officeart/2005/8/layout/cycle8"/>
    <dgm:cxn modelId="{7FACDFE2-6E03-427F-AB1B-76B1C1FF6C64}" type="presParOf" srcId="{0B2727D1-7394-4B5D-AA70-36FB461B01FC}" destId="{248D94F9-AA5F-4EE8-A1AB-159C335EE859}" srcOrd="3" destOrd="0" presId="urn:microsoft.com/office/officeart/2005/8/layout/cycle8"/>
    <dgm:cxn modelId="{9DD2D6A4-CC5B-4659-9129-997FA5125838}" type="presParOf" srcId="{0B2727D1-7394-4B5D-AA70-36FB461B01FC}" destId="{75A8E518-A8FF-4B1F-AC5F-C0FDA955C21B}" srcOrd="4" destOrd="0" presId="urn:microsoft.com/office/officeart/2005/8/layout/cycle8"/>
    <dgm:cxn modelId="{8116E070-23F6-4ECB-86A9-8870A4D42DD9}" type="presParOf" srcId="{0B2727D1-7394-4B5D-AA70-36FB461B01FC}" destId="{F57917BD-2772-4EE8-A222-44792CC6AFCC}" srcOrd="5" destOrd="0" presId="urn:microsoft.com/office/officeart/2005/8/layout/cycle8"/>
    <dgm:cxn modelId="{8195914D-1F57-4C59-96F3-E3F6B4ADCE0F}" type="presParOf" srcId="{0B2727D1-7394-4B5D-AA70-36FB461B01FC}" destId="{56F775CD-B32E-412A-96BB-4BCBBAE64586}" srcOrd="6" destOrd="0" presId="urn:microsoft.com/office/officeart/2005/8/layout/cycle8"/>
    <dgm:cxn modelId="{35F47483-2F27-4E11-BA68-396045D60D0E}" type="presParOf" srcId="{0B2727D1-7394-4B5D-AA70-36FB461B01FC}" destId="{29D2780C-8638-45F5-B7AC-A3F6B3B2F9BB}" srcOrd="7" destOrd="0" presId="urn:microsoft.com/office/officeart/2005/8/layout/cycle8"/>
    <dgm:cxn modelId="{33151053-E1A2-4B1F-9A93-0E0A3D27C9E4}" type="presParOf" srcId="{0B2727D1-7394-4B5D-AA70-36FB461B01FC}" destId="{B8AA33EA-880A-4BC7-99DC-91DDEA34C619}" srcOrd="8" destOrd="0" presId="urn:microsoft.com/office/officeart/2005/8/layout/cycle8"/>
    <dgm:cxn modelId="{62D73819-0CB6-4CC1-978F-199CD51C1934}" type="presParOf" srcId="{0B2727D1-7394-4B5D-AA70-36FB461B01FC}" destId="{288A127C-CE6D-42DF-A7BB-D4CF477DECAD}" srcOrd="9" destOrd="0" presId="urn:microsoft.com/office/officeart/2005/8/layout/cycle8"/>
    <dgm:cxn modelId="{0D114F46-E199-4948-A78D-C8C33B72F2C9}" type="presParOf" srcId="{0B2727D1-7394-4B5D-AA70-36FB461B01FC}" destId="{B2A8968D-34BD-4E45-8D80-04E1C5B8DB25}" srcOrd="10" destOrd="0" presId="urn:microsoft.com/office/officeart/2005/8/layout/cycle8"/>
    <dgm:cxn modelId="{892422A5-445D-4E40-A9B4-40D2C9E572B6}" type="presParOf" srcId="{0B2727D1-7394-4B5D-AA70-36FB461B01FC}" destId="{F37908B8-C6CB-4B82-A99E-ED39EF261905}" srcOrd="11" destOrd="0" presId="urn:microsoft.com/office/officeart/2005/8/layout/cycle8"/>
    <dgm:cxn modelId="{D9FF30C8-95C7-4424-B1C6-70CE67172615}" type="presParOf" srcId="{0B2727D1-7394-4B5D-AA70-36FB461B01FC}" destId="{AE5559A5-0CD0-4EFE-9D5A-CC9893EF3A46}" srcOrd="12" destOrd="0" presId="urn:microsoft.com/office/officeart/2005/8/layout/cycle8"/>
    <dgm:cxn modelId="{164BDF4D-0BF9-45FB-9B2C-2776C705FD23}" type="presParOf" srcId="{0B2727D1-7394-4B5D-AA70-36FB461B01FC}" destId="{BF047A16-3315-45C3-8ABF-A20CE371FCAC}" srcOrd="13" destOrd="0" presId="urn:microsoft.com/office/officeart/2005/8/layout/cycle8"/>
    <dgm:cxn modelId="{1B5F7211-4DE1-4366-B290-41EBB8B74CBC}" type="presParOf" srcId="{0B2727D1-7394-4B5D-AA70-36FB461B01FC}" destId="{DD731D68-2812-4BC7-B5CD-C82F98A63406}" srcOrd="14" destOrd="0" presId="urn:microsoft.com/office/officeart/2005/8/layout/cycle8"/>
    <dgm:cxn modelId="{6A623C0A-DE17-4DA0-9B27-636AF708F2C5}" type="presParOf" srcId="{0B2727D1-7394-4B5D-AA70-36FB461B01FC}" destId="{84204304-CFA6-4263-94FD-48F69013E33E}" srcOrd="15" destOrd="0" presId="urn:microsoft.com/office/officeart/2005/8/layout/cycle8"/>
    <dgm:cxn modelId="{0591A81E-2EAB-479D-9132-B45DF974712C}" type="presParOf" srcId="{0B2727D1-7394-4B5D-AA70-36FB461B01FC}" destId="{F7764178-D29F-454D-BBE1-E5D07F4A5E35}" srcOrd="16" destOrd="0" presId="urn:microsoft.com/office/officeart/2005/8/layout/cycle8"/>
    <dgm:cxn modelId="{1851A054-6B1B-4D89-B0E6-7BD54410A777}" type="presParOf" srcId="{0B2727D1-7394-4B5D-AA70-36FB461B01FC}" destId="{060C4F7B-56CF-4E07-92A3-9CD6A7F71E11}" srcOrd="17" destOrd="0" presId="urn:microsoft.com/office/officeart/2005/8/layout/cycle8"/>
    <dgm:cxn modelId="{A9FF35B8-81F1-4C14-BF9D-7F4AF04C879E}" type="presParOf" srcId="{0B2727D1-7394-4B5D-AA70-36FB461B01FC}" destId="{BE3A00CF-7649-4FB9-909A-3E1F7EAF5C60}" srcOrd="18" destOrd="0" presId="urn:microsoft.com/office/officeart/2005/8/layout/cycle8"/>
    <dgm:cxn modelId="{9D891EE9-C9D4-4614-9B1A-0D881BE06797}" type="presParOf" srcId="{0B2727D1-7394-4B5D-AA70-36FB461B01FC}" destId="{838B804B-E698-4DB7-838C-9A6BDA6ACC5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C8B8D-4AC0-4BD7-863B-02B11D108AA0}">
      <dsp:nvSpPr>
        <dsp:cNvPr id="0" name=""/>
        <dsp:cNvSpPr/>
      </dsp:nvSpPr>
      <dsp:spPr>
        <a:xfrm>
          <a:off x="1768136" y="299936"/>
          <a:ext cx="4052610" cy="405261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Музыкальный руководитель </a:t>
          </a:r>
          <a:r>
            <a:rPr lang="ru-RU" sz="1100" kern="1200" dirty="0"/>
            <a:t>выявляет способности, готовит ребенка к выступлению, проводит занятия по театрализованной деятельности</a:t>
          </a:r>
        </a:p>
      </dsp:txBody>
      <dsp:txXfrm>
        <a:off x="3919397" y="1139888"/>
        <a:ext cx="1495606" cy="1109643"/>
      </dsp:txXfrm>
    </dsp:sp>
    <dsp:sp modelId="{75A8E518-A8FF-4B1F-AC5F-C0FDA955C21B}">
      <dsp:nvSpPr>
        <dsp:cNvPr id="0" name=""/>
        <dsp:cNvSpPr/>
      </dsp:nvSpPr>
      <dsp:spPr>
        <a:xfrm>
          <a:off x="1889005" y="558397"/>
          <a:ext cx="3810872" cy="380779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Психолог-развивает эмоциональную сферу, снимает тревожность, модифицирует поведение</a:t>
          </a:r>
        </a:p>
      </dsp:txBody>
      <dsp:txXfrm>
        <a:off x="3911943" y="2534370"/>
        <a:ext cx="1406393" cy="1042609"/>
      </dsp:txXfrm>
    </dsp:sp>
    <dsp:sp modelId="{B8AA33EA-880A-4BC7-99DC-91DDEA34C619}">
      <dsp:nvSpPr>
        <dsp:cNvPr id="0" name=""/>
        <dsp:cNvSpPr/>
      </dsp:nvSpPr>
      <dsp:spPr>
        <a:xfrm>
          <a:off x="1632084" y="435988"/>
          <a:ext cx="4052610" cy="405261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Воспитатель использует в работе с детьми психологические этюды, </a:t>
          </a:r>
          <a:r>
            <a:rPr lang="ru-RU" sz="1100" kern="1200" dirty="0" err="1"/>
            <a:t>психогимнастику</a:t>
          </a:r>
          <a:endParaRPr lang="ru-RU" sz="1100" kern="1200" dirty="0"/>
        </a:p>
      </dsp:txBody>
      <dsp:txXfrm>
        <a:off x="2037828" y="2539004"/>
        <a:ext cx="1495606" cy="1109643"/>
      </dsp:txXfrm>
    </dsp:sp>
    <dsp:sp modelId="{AE5559A5-0CD0-4EFE-9D5A-CC9893EF3A46}">
      <dsp:nvSpPr>
        <dsp:cNvPr id="0" name=""/>
        <dsp:cNvSpPr/>
      </dsp:nvSpPr>
      <dsp:spPr>
        <a:xfrm>
          <a:off x="1632084" y="299936"/>
          <a:ext cx="4052610" cy="405261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Родители: участие в театральном кружке, посещение театров, концертов, выставок с детьми </a:t>
          </a:r>
        </a:p>
      </dsp:txBody>
      <dsp:txXfrm>
        <a:off x="2037828" y="1139888"/>
        <a:ext cx="1495606" cy="1109643"/>
      </dsp:txXfrm>
    </dsp:sp>
    <dsp:sp modelId="{F7764178-D29F-454D-BBE1-E5D07F4A5E35}">
      <dsp:nvSpPr>
        <dsp:cNvPr id="0" name=""/>
        <dsp:cNvSpPr/>
      </dsp:nvSpPr>
      <dsp:spPr>
        <a:xfrm>
          <a:off x="1517260" y="49061"/>
          <a:ext cx="4554361" cy="45543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C4F7B-56CF-4E07-92A3-9CD6A7F71E11}">
      <dsp:nvSpPr>
        <dsp:cNvPr id="0" name=""/>
        <dsp:cNvSpPr/>
      </dsp:nvSpPr>
      <dsp:spPr>
        <a:xfrm>
          <a:off x="1518334" y="186200"/>
          <a:ext cx="4554361" cy="45543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A00CF-7649-4FB9-909A-3E1F7EAF5C60}">
      <dsp:nvSpPr>
        <dsp:cNvPr id="0" name=""/>
        <dsp:cNvSpPr/>
      </dsp:nvSpPr>
      <dsp:spPr>
        <a:xfrm>
          <a:off x="1381209" y="185112"/>
          <a:ext cx="4554361" cy="45543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B804B-E698-4DB7-838C-9A6BDA6ACC51}">
      <dsp:nvSpPr>
        <dsp:cNvPr id="0" name=""/>
        <dsp:cNvSpPr/>
      </dsp:nvSpPr>
      <dsp:spPr>
        <a:xfrm>
          <a:off x="1381209" y="49061"/>
          <a:ext cx="4554361" cy="455436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571612"/>
            <a:ext cx="5286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«Конкурсные мероприятия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форма выявления,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развития и сопровождения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 детской одаренностью»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57290" y="214290"/>
            <a:ext cx="6572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«Детский сад № 236»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57620" y="4286256"/>
            <a:ext cx="528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Палёнова Ольга Викторовна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Хаустова Марианна Михайловна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71736" y="5929330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г.Ярославль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ноябрь 2023г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142984"/>
            <a:ext cx="2654303" cy="304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340768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творческих конкурсов.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посвященные героям сказок, мультфильмов, литературным героям и т.д. Задания отражают таланты этих героев.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команд юных моряков, космонавтов, цирковых артистов, парикмахеров, и т.д.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организованные по принципу «Защита фантастических проектов», «Аукцион талантов» и т.д.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придумать яркое название и задания, соответствующие тематике конкурса. 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34076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конкурсы обладают огромным потенциалом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самых разных способностей ребенка: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держаться перед аудиторией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Эстетический вкус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импровизации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Нестандартность мышления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Артистизм.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участие в специализированных конкурсах (вокальный, танцевальный, художественное слово) воспитывают и развивают волевые качества у детей.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5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6644" y="659011"/>
            <a:ext cx="8170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ребенка, имеющего артистический потенциал.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2619596"/>
              </p:ext>
            </p:extLst>
          </p:nvPr>
        </p:nvGraphicFramePr>
        <p:xfrm>
          <a:off x="827584" y="1772816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214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048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выступлению на конкурсе, важна не только  работа педагогов, необходимо тесное взаимодействие с родителями детей. Должны быть спланированы встречи, где будут даны консультации по всем организационным моментам.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выступление ребенка в конкурсе - это предмет гордости для каждого родителя, это важное событие, которое запомнится на всю жизнь. В эти моменты семья сплачивается, и родители всячески поддерживают детей.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3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8139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мероприятия в ДОУ.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«Наши звездочки» - выявление талантов среди воспитанников ДОУ.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«Две минуты славы для любимой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проводится совместно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ко Дню Матери.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«Творческий калейдоскоп» – ДК «Красный Перекоп»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детского творчества «Звездочка» (фонд Дети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7137" r="14705"/>
          <a:stretch>
            <a:fillRect/>
          </a:stretch>
        </p:blipFill>
        <p:spPr bwMode="auto">
          <a:xfrm>
            <a:off x="107504" y="3429000"/>
            <a:ext cx="464675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0575" y="2348880"/>
            <a:ext cx="1673425" cy="251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01008"/>
            <a:ext cx="1584976" cy="238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https://2.downloader.disk.yandex.ru/preview/06f3df0cfcc6b58bdff598a18a33b184198d38a9691c740516955588bdffaf1f/inf/-jj8x_gC1fSI0Jr_YrwiGvKp4N9ygLSmPVXRhk8uKL2iIVJNVx9X8PRA53WJhfHMRbmow8dUiCv9ickrxTPBUA%3D%3D?uid=49306940&amp;filename=1697961228410.jpg&amp;disposition=inline&amp;hash=&amp;limit=0&amp;content_type=image%2Fjpeg&amp;owner_uid=49306940&amp;tknv=v2&amp;size=1211x8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2.downloader.disk.yandex.ru/preview/06f3df0cfcc6b58bdff598a18a33b184198d38a9691c740516955588bdffaf1f/inf/-jj8x_gC1fSI0Jr_YrwiGvKp4N9ygLSmPVXRhk8uKL2iIVJNVx9X8PRA53WJhfHMRbmow8dUiCv9ickrxTPBUA%3D%3D?uid=49306940&amp;filename=1697961228410.jpg&amp;disposition=inline&amp;hash=&amp;limit=0&amp;content_type=image%2Fjpeg&amp;owner_uid=49306940&amp;tknv=v2&amp;size=1211x8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088199"/>
            <a:ext cx="2360415" cy="176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45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77048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Конкурсная деятельность, являясь одним из звеньев системы комплексного подхода в работе с одарёнными детьми, позволяет оптимизировать процесс диагностики и поддержки юных талантов, совершенствования их исполнительской формы, творческой активности и самостоятельности, с одновременным повышением профессиональной компетентности педагога.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shareslide.ru/img/thumbs/1f01ce0ad9a7ad8ac927cabc2674e25a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100053" cy="607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15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«Дети должны жить в мире красоты, игры, сказки, музыки, рисунка, фантазии, творчества»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 Сухомлинский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000504"/>
            <a:ext cx="5643602" cy="261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ДОУ_236-5\Desktop\17001309323106685051206894117348.jpg"/>
          <p:cNvPicPr/>
          <p:nvPr/>
        </p:nvPicPr>
        <p:blipFill>
          <a:blip r:embed="rId2" cstate="print">
            <a:lum bright="-7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500042"/>
            <a:ext cx="76438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«Одаренный ребенок – это ребенок,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выделяется яркими,      очевидными,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выдающимися достижениями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(или имеет внутренние предпосылки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таких достижений)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 или ином виде деятельности».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Президентская программа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«Дети России»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ДОУ_236-5\Desktop\1675905342_grizly-club-p-odarennie-deti-klipart-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000504"/>
            <a:ext cx="271464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1103453"/>
            <a:ext cx="72152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и развитие одаренных и талантливых детей является важнейшим условием формирования творческого потенциала общества, развития науки и культуры и всех областей социальной жизни.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355100"/>
            <a:ext cx="2943234" cy="297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ДОУ_236-5\Desktop\17001308620503324498324881799803.jpg">
            <a:extLst>
              <a:ext uri="{FF2B5EF4-FFF2-40B4-BE49-F238E27FC236}">
                <a16:creationId xmlns:a16="http://schemas.microsoft.com/office/drawing/2014/main" xmlns="" id="{3905E945-25DE-A491-DA6A-8BD14418E33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7E64E3E-E3D7-35B9-FCFB-98AB6368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51283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8C9935F-8010-57B5-8D0E-46B5E2FC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74" y="666073"/>
            <a:ext cx="3800862" cy="2853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79D3814B-5B77-7586-69AC-3AA7DF9D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5269"/>
            <a:ext cx="3512830" cy="263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E456BBB2-EBF0-5FEF-603C-EF5E5B0E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74" y="3771409"/>
            <a:ext cx="2759980" cy="27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9DF5F314-4DBE-F7AB-1328-A3689DA3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195" y="972290"/>
            <a:ext cx="2672731" cy="267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E340E90B-5AC9-0CAE-F774-AB9D7C6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179" y="1331315"/>
            <a:ext cx="2829260" cy="2829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68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A426090-7BC3-11DD-BDEE-724D2760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572627" cy="267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BCA35B5-DB88-AF13-B989-F3D20FE9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767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15E6C6B7-1A3C-4F61-D9BD-E2154F3C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30" y="232686"/>
            <a:ext cx="4572000" cy="273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E5085B4F-7AD1-9509-BECA-9434A1C4D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838" y="4869160"/>
            <a:ext cx="2785140" cy="208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B9397F33-07C2-9723-7F88-6652B837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5609"/>
            <a:ext cx="4572000" cy="287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7704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состязательности - игровой метод дошкольной педагогики. Именно он лежит в основе любого конкурса и является одним из важнейших факторов развития способностей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8695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5" y="1052736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мероприятия позволяют ребенку: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-сформировать адекватную самооценку;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свои волевые качества;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-самоопределиться в мире своих увлечений;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-воспитать свой эстетический вкус;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свои творческие способности и таланты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ДОУ_236-5\Desktop\17001308620503324498324881799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1196752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любого конкурсного мероприятия  необходимо учесть следующие факторы: 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  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667" y="3429000"/>
            <a:ext cx="4320480" cy="324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2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564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МДОУ_236-5</dc:creator>
  <cp:lastModifiedBy>TRAVINA</cp:lastModifiedBy>
  <cp:revision>46</cp:revision>
  <dcterms:created xsi:type="dcterms:W3CDTF">2023-11-16T10:19:20Z</dcterms:created>
  <dcterms:modified xsi:type="dcterms:W3CDTF">2023-11-29T09:49:48Z</dcterms:modified>
</cp:coreProperties>
</file>