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7772400" cy="141401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Инструктор по ФК Кочешкова Н.С.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436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 февраля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защитника отечества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Презентация для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детей старшего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\IMG_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929191" cy="592933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3500430" cy="1781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</a:p>
        </p:txBody>
      </p:sp>
      <p:pic>
        <p:nvPicPr>
          <p:cNvPr id="2051" name="Picture 3" descr="C:\Documents and Settings\Admin\Рабочий стол\Презентация\IMG_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85918" cy="22859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ентация\IMG_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3929058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10001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Миномет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307181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Установка реактивной артиллерии «Катюша»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488" y="50006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Зенитная самоходная установка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8" y="1214422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войны не раз бывало, что одно меткое артиллерийское попадание решало исход целого сражения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2" y="3643314"/>
            <a:ext cx="2666998" cy="142874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786082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4832" flipH="1">
            <a:off x="6231882" y="595517"/>
            <a:ext cx="2786082" cy="164782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0"/>
            <a:ext cx="6657964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11429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 Т-34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328612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армии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3174" y="6027003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 вклад наших воинов-танкистов в победу в той страшной войне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0892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 Т-64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6578" y="500063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Плавающий танк ПТ-76</a:t>
            </a:r>
          </a:p>
        </p:txBody>
      </p:sp>
      <p:pic>
        <p:nvPicPr>
          <p:cNvPr id="1030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143271" cy="18478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14810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 Т-90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Презентация\IMG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6183">
            <a:off x="320713" y="2732702"/>
            <a:ext cx="1624327" cy="201454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IMG_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3489">
            <a:off x="428596" y="642918"/>
            <a:ext cx="385765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Пограничный дозор</a:t>
            </a:r>
          </a:p>
        </p:txBody>
      </p:sp>
      <p:pic>
        <p:nvPicPr>
          <p:cNvPr id="4098" name="Picture 2" descr="C:\Documents and Settings\Admin\Рабочий стол\Презентация\IMG_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857232"/>
            <a:ext cx="4143372" cy="600076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резентация\IMG_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9577">
            <a:off x="145119" y="1306161"/>
            <a:ext cx="1355906" cy="933703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Презентация\IMG_1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9574" flipH="1">
            <a:off x="84361" y="4544187"/>
            <a:ext cx="2251674" cy="11691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785926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 государственной границы – это важная и ответственная задача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08" y="2786058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враг решится напасть, то первый удар примут на себя пограничники</a:t>
            </a:r>
          </a:p>
        </p:txBody>
      </p:sp>
      <p:pic>
        <p:nvPicPr>
          <p:cNvPr id="2050" name="Picture 2" descr="C:\Documents and Settings\Admin\Рабочий стол\Презентация\IMG_1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1928826" cy="19145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71802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Шеврон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21495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Пистолет ТТ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34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Бинокль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214554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Ручная граната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000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Автомат АК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Рабочий стол\Презентация\Копия (2) IMG_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428604"/>
            <a:ext cx="3214710" cy="12144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54" y="542926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реагирования</a:t>
            </a:r>
          </a:p>
        </p:txBody>
      </p:sp>
      <p:pic>
        <p:nvPicPr>
          <p:cNvPr id="3077" name="Picture 5" descr="C:\Documents and Settings\Admin\Рабочий стол\Презентация\IMG_1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84"/>
            <a:ext cx="3143240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Спуск танка</a:t>
            </a:r>
          </a:p>
        </p:txBody>
      </p:sp>
      <p:pic>
        <p:nvPicPr>
          <p:cNvPr id="3079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857364"/>
            <a:ext cx="1285884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350043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Высадка десанта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Презентация\IMG_1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3" y="0"/>
            <a:ext cx="2857488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286248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Военные летчики</a:t>
            </a:r>
          </a:p>
        </p:txBody>
      </p:sp>
      <p:pic>
        <p:nvPicPr>
          <p:cNvPr id="1027" name="Picture 3" descr="C:\Documents and Settings\Admin\Рабочий стол\Презентация\IMG_1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286388"/>
            <a:ext cx="3643338" cy="1252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285992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Военный летчик – очень сложная специальность.</a:t>
            </a:r>
          </a:p>
        </p:txBody>
      </p:sp>
      <p:pic>
        <p:nvPicPr>
          <p:cNvPr id="1029" name="Picture 5" descr="C:\Documents and Settings\Admin\Рабочий стол\Презентация\IMG_1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819" y="3143248"/>
            <a:ext cx="4729181" cy="19907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КА-52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84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МИГ -29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0562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МИ-26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pic15039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5103674"/>
            <a:ext cx="69974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ЗАЩИТНИКА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ОТЕЧЕСТВА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Былинные богатыри</a:t>
            </a:r>
          </a:p>
        </p:txBody>
      </p:sp>
      <p:pic>
        <p:nvPicPr>
          <p:cNvPr id="1027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57232"/>
            <a:ext cx="4714908" cy="414340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Презентация\IMG_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2076">
            <a:off x="7604499" y="4632851"/>
            <a:ext cx="1143008" cy="17859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ентация\IMG_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703">
            <a:off x="670876" y="2714504"/>
            <a:ext cx="1727418" cy="3237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857232"/>
            <a:ext cx="292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 – первые защитники Земли Русской…</a:t>
            </a:r>
          </a:p>
        </p:txBody>
      </p:sp>
      <p:pic>
        <p:nvPicPr>
          <p:cNvPr id="2052" name="Picture 4" descr="C:\Documents and Settings\Admin\Рабочий стол\Презентация\IMG_1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072074"/>
            <a:ext cx="3071834" cy="135732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5089">
            <a:off x="7697469" y="931325"/>
            <a:ext cx="1214478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45720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«Богатыри»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</a:rPr>
              <a:t>Ратники Древней Руси</a:t>
            </a:r>
          </a:p>
        </p:txBody>
      </p:sp>
      <p:pic>
        <p:nvPicPr>
          <p:cNvPr id="1026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986259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Главная забота русских воинов – защита государства от врагов</a:t>
            </a:r>
          </a:p>
        </p:txBody>
      </p:sp>
      <p:pic>
        <p:nvPicPr>
          <p:cNvPr id="1027" name="Picture 3" descr="C:\Documents and Settings\Admin\Рабочий стол\Презентация\Копия IMG_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31239">
            <a:off x="1377356" y="2455333"/>
            <a:ext cx="2143140" cy="40461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8574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Самострел</a:t>
            </a:r>
          </a:p>
        </p:txBody>
      </p:sp>
      <p:sp>
        <p:nvSpPr>
          <p:cNvPr id="8" name="TextBox 7"/>
          <p:cNvSpPr txBox="1"/>
          <p:nvPr/>
        </p:nvSpPr>
        <p:spPr>
          <a:xfrm rot="919661">
            <a:off x="2309388" y="39684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Алебарда</a:t>
            </a:r>
          </a:p>
        </p:txBody>
      </p:sp>
      <p:sp>
        <p:nvSpPr>
          <p:cNvPr id="9" name="TextBox 8"/>
          <p:cNvSpPr txBox="1"/>
          <p:nvPr/>
        </p:nvSpPr>
        <p:spPr>
          <a:xfrm rot="1439033">
            <a:off x="3144470" y="5105763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Чекан</a:t>
            </a:r>
          </a:p>
        </p:txBody>
      </p:sp>
      <p:sp>
        <p:nvSpPr>
          <p:cNvPr id="10" name="TextBox 9"/>
          <p:cNvSpPr txBox="1"/>
          <p:nvPr/>
        </p:nvSpPr>
        <p:spPr>
          <a:xfrm rot="1634619">
            <a:off x="1873504" y="54055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Топор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Морской устав Петра 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Презентация\IMG_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714356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защитить страну от нападения с моря, царь Петр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построил военные корабли, которые могли в любое время встать на пути неприятеля и защитить наши берега</a:t>
            </a:r>
          </a:p>
        </p:txBody>
      </p:sp>
      <p:pic>
        <p:nvPicPr>
          <p:cNvPr id="1028" name="Picture 4" descr="C:\Documents and Settings\Admin\Рабочий стол\Презентация\IMG_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08" y="3867911"/>
            <a:ext cx="1428792" cy="2990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29520" y="5214950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Якорь</a:t>
            </a:r>
          </a:p>
        </p:txBody>
      </p:sp>
      <p:pic>
        <p:nvPicPr>
          <p:cNvPr id="1029" name="Picture 5" descr="C:\Documents and Settings\Admin\Рабочий стол\Презентация\IMG_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86322"/>
            <a:ext cx="1214446" cy="17859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Фонарь</a:t>
            </a:r>
          </a:p>
        </p:txBody>
      </p:sp>
      <p:pic>
        <p:nvPicPr>
          <p:cNvPr id="1026" name="Picture 2" descr="C:\Documents and Settings\Admin\Рабочий стол\Презентация\IMG_1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00307"/>
            <a:ext cx="1714512" cy="25003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15140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Штурвал</a:t>
            </a:r>
          </a:p>
        </p:txBody>
      </p:sp>
      <p:pic>
        <p:nvPicPr>
          <p:cNvPr id="1027" name="Picture 3" descr="C:\Documents and Settings\Admin\Рабочий стол\Презентация\IMG_1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81933">
            <a:off x="3963038" y="2761598"/>
            <a:ext cx="1578699" cy="2418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2066" y="328612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Морской устав</a:t>
            </a:r>
          </a:p>
        </p:txBody>
      </p:sp>
      <p:pic>
        <p:nvPicPr>
          <p:cNvPr id="4" name="Picture 2" descr="C:\Documents and Settings\Admin\Рабочий стол\Презентация\IMG_1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00570"/>
            <a:ext cx="1000132" cy="15001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592933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Песочные часы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IMG_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07694">
            <a:off x="493907" y="3071000"/>
            <a:ext cx="2305052" cy="250031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64165">
            <a:off x="2074046" y="3569500"/>
            <a:ext cx="1352550" cy="4071947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я\IMG_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700340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785795"/>
            <a:ext cx="4357686" cy="60722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Копия IMG_1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1243">
            <a:off x="3018943" y="1018423"/>
            <a:ext cx="2499718" cy="10001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</a:rPr>
              <a:t>Легкая кавалерия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071678"/>
            <a:ext cx="4071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Кавалерия на быстрых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конях преследовала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врага и проводили разведывательные операции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14" y="150017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Кавалерийский пистолет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Удила</a:t>
            </a:r>
          </a:p>
        </p:txBody>
      </p:sp>
      <p:pic>
        <p:nvPicPr>
          <p:cNvPr id="7" name="Picture 3" descr="C:\Documents and Settings\Admin\Рабочий стол\Презентация\IMG_1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571876"/>
            <a:ext cx="923924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Стремена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0" y="51435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Мушкетон</a:t>
            </a:r>
          </a:p>
        </p:txBody>
      </p:sp>
      <p:sp>
        <p:nvSpPr>
          <p:cNvPr id="14" name="TextBox 13"/>
          <p:cNvSpPr txBox="1"/>
          <p:nvPr/>
        </p:nvSpPr>
        <p:spPr>
          <a:xfrm rot="833740">
            <a:off x="785786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Сабля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IMG_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езентация\IMG_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4857760"/>
            <a:ext cx="4714908" cy="17144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480"/>
            <a:ext cx="5500694" cy="186213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85926"/>
            <a:ext cx="307180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Броневая техника</a:t>
            </a:r>
          </a:p>
        </p:txBody>
      </p:sp>
      <p:pic>
        <p:nvPicPr>
          <p:cNvPr id="1030" name="Picture 6" descr="C:\Documents and Settings\Admin\Рабочий стол\Презентация\IMG_1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6124"/>
            <a:ext cx="4572000" cy="15716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29554" y="13572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Аэроплан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5206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Броневик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364" y="45005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Пулемет «Максим»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636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26" y="450057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Победа в бою зависела от того, насколько хорошо армия технически оснащена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резентация\андреевский флаг1699 1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037">
            <a:off x="174158" y="301366"/>
            <a:ext cx="2357422" cy="15716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214810" cy="6215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Андреевский флаг</a:t>
            </a:r>
          </a:p>
        </p:txBody>
      </p:sp>
      <p:pic>
        <p:nvPicPr>
          <p:cNvPr id="1026" name="Picture 2" descr="C:\Documents and Settings\Admin\Рабочий стол\Презентация\IMG_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3428992" cy="3571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000240"/>
            <a:ext cx="26431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Андреевский флаг – главный флаг Военно-морского флота России</a:t>
            </a:r>
          </a:p>
        </p:txBody>
      </p:sp>
      <p:pic>
        <p:nvPicPr>
          <p:cNvPr id="1028" name="Picture 4" descr="C:\Documents and Settings\Admin\Рабочий стол\Презентация\IMG_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2214578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2643206" cy="13477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Ракетный катер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68" y="32861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Учебный парусник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554" y="5715016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Большой десантный корабль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362460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929058" cy="207170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Моряки-подводники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428736"/>
            <a:ext cx="2500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Русские подводники первыми в мире проплыли подо льдами Северного Ледовитого океана и всплыли точно на Северном полюсе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64" y="3214686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Торпедная атака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4942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Ракетный залп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3 февраля презентация 2022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 февраля презентация 2022</Template>
  <TotalTime>5</TotalTime>
  <Words>294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Lucida Sans Unicode</vt:lpstr>
      <vt:lpstr>Times New Roman</vt:lpstr>
      <vt:lpstr>Verdana</vt:lpstr>
      <vt:lpstr>Wingdings 2</vt:lpstr>
      <vt:lpstr>Wingdings 3</vt:lpstr>
      <vt:lpstr>23 февраля презентация 2022</vt:lpstr>
      <vt:lpstr> </vt:lpstr>
      <vt:lpstr>Презентация PowerPoint</vt:lpstr>
      <vt:lpstr>Былинные богатыри</vt:lpstr>
      <vt:lpstr>Ратники Древней Руси</vt:lpstr>
      <vt:lpstr>Морской устав Петра I</vt:lpstr>
      <vt:lpstr>Легкая кавалерия</vt:lpstr>
      <vt:lpstr>Броневая техника</vt:lpstr>
      <vt:lpstr>Андреевский флаг</vt:lpstr>
      <vt:lpstr>Моряки-подводники</vt:lpstr>
      <vt:lpstr>Артиллеристы</vt:lpstr>
      <vt:lpstr>Танкисты</vt:lpstr>
      <vt:lpstr>Пограничный дозор</vt:lpstr>
      <vt:lpstr>Десантники</vt:lpstr>
      <vt:lpstr>Военные летчики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натали</dc:creator>
  <cp:lastModifiedBy>Office User</cp:lastModifiedBy>
  <cp:revision>3</cp:revision>
  <dcterms:created xsi:type="dcterms:W3CDTF">2022-02-04T06:55:13Z</dcterms:created>
  <dcterms:modified xsi:type="dcterms:W3CDTF">2024-10-09T19:19:15Z</dcterms:modified>
</cp:coreProperties>
</file>