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2" r:id="rId5"/>
    <p:sldId id="260" r:id="rId6"/>
    <p:sldId id="261" r:id="rId7"/>
    <p:sldId id="262" r:id="rId8"/>
    <p:sldId id="263" r:id="rId9"/>
    <p:sldId id="285" r:id="rId10"/>
    <p:sldId id="264" r:id="rId11"/>
    <p:sldId id="273" r:id="rId12"/>
    <p:sldId id="274" r:id="rId13"/>
    <p:sldId id="276" r:id="rId14"/>
    <p:sldId id="275" r:id="rId15"/>
    <p:sldId id="287" r:id="rId16"/>
    <p:sldId id="265" r:id="rId17"/>
    <p:sldId id="266" r:id="rId18"/>
    <p:sldId id="288" r:id="rId19"/>
    <p:sldId id="267" r:id="rId20"/>
    <p:sldId id="271" r:id="rId21"/>
    <p:sldId id="278" r:id="rId22"/>
    <p:sldId id="279" r:id="rId23"/>
    <p:sldId id="281" r:id="rId24"/>
    <p:sldId id="282" r:id="rId25"/>
    <p:sldId id="283" r:id="rId26"/>
    <p:sldId id="289" r:id="rId27"/>
    <p:sldId id="269" r:id="rId28"/>
    <p:sldId id="284" r:id="rId29"/>
    <p:sldId id="277" r:id="rId30"/>
    <p:sldId id="290" r:id="rId31"/>
    <p:sldId id="27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8CCE-4AA3-492B-9F54-8CD16B84D50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576A-428A-41C1-A284-478598F00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8CCE-4AA3-492B-9F54-8CD16B84D50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576A-428A-41C1-A284-478598F00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8CCE-4AA3-492B-9F54-8CD16B84D50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576A-428A-41C1-A284-478598F00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8CCE-4AA3-492B-9F54-8CD16B84D50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576A-428A-41C1-A284-478598F00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8CCE-4AA3-492B-9F54-8CD16B84D50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576A-428A-41C1-A284-478598F00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8CCE-4AA3-492B-9F54-8CD16B84D50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576A-428A-41C1-A284-478598F00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8CCE-4AA3-492B-9F54-8CD16B84D50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576A-428A-41C1-A284-478598F00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8CCE-4AA3-492B-9F54-8CD16B84D50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576A-428A-41C1-A284-478598F00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8CCE-4AA3-492B-9F54-8CD16B84D50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576A-428A-41C1-A284-478598F00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8CCE-4AA3-492B-9F54-8CD16B84D50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576A-428A-41C1-A284-478598F00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8CCE-4AA3-492B-9F54-8CD16B84D50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E576A-428A-41C1-A284-478598F00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88CCE-4AA3-492B-9F54-8CD16B84D504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576A-428A-41C1-A284-478598F006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_PC\Downloads\13949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8470"/>
            <a:ext cx="8352928" cy="6540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ПОЛЯНА ВОПРОСОВ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290" name="Picture 2" descr="C:\Users\Acer_PC\Documents\материалы для занятия по математике\oUo3-F9GJy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3999" cy="530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872177" cy="627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_PC\Downloads\860471715c772836c2b5dd52a46f1b91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261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_PC\Downloads\hello_html_m2630a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1202"/>
            <a:ext cx="8712968" cy="6523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f3.mylove.ru/d_35LpQ7n7AUQjFp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149330" cy="6203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cer_PC\Documents\материалы для занятия по математике\GS-13-0003_01.jpg"/>
          <p:cNvPicPr/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323528" y="260648"/>
            <a:ext cx="8496943" cy="6336704"/>
          </a:xfrm>
          <a:prstGeom prst="rect">
            <a:avLst/>
          </a:prstGeom>
          <a:noFill/>
        </p:spPr>
      </p:pic>
      <p:pic>
        <p:nvPicPr>
          <p:cNvPr id="4" name="Рисунок 3" descr="C:\Users\Acer_PC\Documents\материалы для занятия по математике\GS-13-0003_01.jpg"/>
          <p:cNvPicPr/>
          <p:nvPr/>
        </p:nvPicPr>
        <p:blipFill>
          <a:blip r:embed="rId2" cstate="print">
            <a:lum contrast="6000"/>
          </a:blip>
          <a:srcRect l="4765" t="50631" r="82172" b="37838"/>
          <a:stretch>
            <a:fillRect/>
          </a:stretch>
        </p:blipFill>
        <p:spPr bwMode="auto">
          <a:xfrm>
            <a:off x="1907704" y="3212976"/>
            <a:ext cx="1800200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cer_PC\Documents\материалы для занятия по математике\1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421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f3.mylove.ru/d_35LpQ7n7AUQjFp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149330" cy="6203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cer_PC\Documents\материалы для занятия по математике\1700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260648"/>
            <a:ext cx="8640960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_PC\Documents\материалы для занятия по математике\97193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КОМНАТА СКАЗОК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TRAVINA\Desktop\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136904" cy="5302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cer_PC\Downloads\872627_record-37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76672"/>
            <a:ext cx="5760640" cy="6053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kachat-kartinki.ru/img/picture/Nov/08/2e8702143fc3315ab43e8eb978e222fc/min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2780"/>
            <a:ext cx="5328592" cy="622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_PC\Downloads\1_kli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25500"/>
            <a:ext cx="6696744" cy="5483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_PC\Downloads\252[0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552728" cy="6048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cer_PC\Downloads\file677d5qt0tddqp7t330o_800_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6696744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f3.mylove.ru/d_35LpQ7n7AUQjFp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149330" cy="6203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cer_PC\Documents\материалы для занятия по математике\002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80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cer_PC\Downloads\zagadki-dlya-detey-pro-buratino-47018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4682" y="404664"/>
            <a:ext cx="4495550" cy="614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7352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0 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60648"/>
            <a:ext cx="28797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ri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93096"/>
            <a:ext cx="30241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0 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293096"/>
            <a:ext cx="309721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Acer_PC\Downloads\zagadki-dlya-detey-pro-buratino-47018-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5767" y="2060848"/>
            <a:ext cx="2231854" cy="3052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_PC\Documents\материалы для занятия по математике\435034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73938" cy="6382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f3.mylove.ru/d_35LpQ7n7AUQjFp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149330" cy="6203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cer_PC\Documents\материалы для занятия по математике\article233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5250"/>
            <a:ext cx="864096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_PC\Documents\материалы для занятия по математике\1393386885_8329622wj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424936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_PC\Documents\материалы для занятия по математике\48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8640"/>
            <a:ext cx="7620000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_PC\Documents\материалы для занятия по математике\786129_kartinka-passazhirskogo-samol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424936" cy="6048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cer_PC\Documents\материалы для занятия по математике\ZvHQeRZ5JLewa1dRSZnyvkH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26768" cy="27959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3284984"/>
            <a:ext cx="3754760" cy="28411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Acer_PC\Documents\материалы для занятия по математике\48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3672408" cy="2736304"/>
          </a:xfrm>
          <a:prstGeom prst="rect">
            <a:avLst/>
          </a:prstGeom>
          <a:noFill/>
        </p:spPr>
      </p:pic>
      <p:pic>
        <p:nvPicPr>
          <p:cNvPr id="10243" name="Picture 3" descr="C:\Users\Acer_PC\Documents\материалы для занятия по математике\ZvHQeRZ5JLewa1dRSZnyvkH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4104456" cy="5688632"/>
          </a:xfrm>
          <a:prstGeom prst="rect">
            <a:avLst/>
          </a:prstGeom>
          <a:noFill/>
        </p:spPr>
      </p:pic>
      <p:pic>
        <p:nvPicPr>
          <p:cNvPr id="10244" name="Picture 4" descr="C:\Users\Acer_PC\Documents\материалы для занятия по математике\786129_kartinka-passazhirskogo-samolet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84984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cer_PC\Documents\материалы для занятия по математике\786129_kartinka-passazhirskogo-samol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424936" cy="6048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4</Words>
  <Application>Microsoft Office PowerPoint</Application>
  <PresentationFormat>Экран (4:3)</PresentationFormat>
  <Paragraphs>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ПОЛЯНА ВОПРОСОВ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КОМНАТА СКАЗОК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Acer_PC</dc:creator>
  <cp:lastModifiedBy>TRAVINA</cp:lastModifiedBy>
  <cp:revision>42</cp:revision>
  <dcterms:created xsi:type="dcterms:W3CDTF">2016-12-08T13:32:41Z</dcterms:created>
  <dcterms:modified xsi:type="dcterms:W3CDTF">2017-03-29T12:09:40Z</dcterms:modified>
</cp:coreProperties>
</file>