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3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2" autoAdjust="0"/>
  </p:normalViewPr>
  <p:slideViewPr>
    <p:cSldViewPr>
      <p:cViewPr varScale="1">
        <p:scale>
          <a:sx n="67" d="100"/>
          <a:sy n="67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Презентация к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констпекту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занятия «приключение лампочки»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 Воспитатель МДОУ «Детский сад № 236»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Воденко</a:t>
            </a:r>
            <a:r>
              <a:rPr lang="ru-RU" dirty="0" smtClean="0">
                <a:solidFill>
                  <a:srgbClr val="FFFF00"/>
                </a:solidFill>
              </a:rPr>
              <a:t> Елена Юрьевна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цифра\Documents\картинки\56aad4fe41a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цифра\Documents\картинки\v_snik_spas_nnja_vk_com_thriftbox_nochu_tiho_tleet_ko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цифра\Documents\картинки\7678_html_m1d931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цифра\Documents\картинки\23187_html_m4843da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32847" cy="5832648"/>
          </a:xfrm>
          <a:prstGeom prst="rect">
            <a:avLst/>
          </a:prstGeom>
          <a:noFill/>
        </p:spPr>
      </p:pic>
      <p:pic>
        <p:nvPicPr>
          <p:cNvPr id="3075" name="Picture 3" descr="C:\Users\цифра\Documents\картинки\23187_html_m4843da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7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цифра\Documents\картинки\54a46027fd359d5bd9fc2ed7d3a94ce52803fef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цифра\Documents\картинки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цифра\Documents\картинки\lampa_svecha_makro_2560x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цифра\Documents\картинки\3653677-illustration-of-a-bright-idea-amongst-energy-saving-light-bulb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</TotalTime>
  <Words>20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к констпекту занятия «приключение лампочки»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цифра</dc:creator>
  <cp:lastModifiedBy>МДОУ_236-5</cp:lastModifiedBy>
  <cp:revision>5</cp:revision>
  <dcterms:created xsi:type="dcterms:W3CDTF">2016-03-11T16:54:46Z</dcterms:created>
  <dcterms:modified xsi:type="dcterms:W3CDTF">2021-12-23T15:33:25Z</dcterms:modified>
</cp:coreProperties>
</file>